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0" r:id="rId5"/>
  </p:sldMasterIdLst>
  <p:notesMasterIdLst>
    <p:notesMasterId r:id="rId12"/>
  </p:notesMasterIdLst>
  <p:sldIdLst>
    <p:sldId id="277" r:id="rId6"/>
    <p:sldId id="286" r:id="rId7"/>
    <p:sldId id="279" r:id="rId8"/>
    <p:sldId id="280" r:id="rId9"/>
    <p:sldId id="284" r:id="rId10"/>
    <p:sldId id="282" r:id="rId11"/>
  </p:sldIdLst>
  <p:sldSz cx="6858000" cy="9906000" type="A4"/>
  <p:notesSz cx="6858000" cy="9144000"/>
  <p:defaultTextStyle>
    <a:defPPr>
      <a:defRPr lang="ja-JP"/>
    </a:defPPr>
    <a:lvl1pPr marL="0" algn="l" defTabSz="839393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1pPr>
    <a:lvl2pPr marL="419692" algn="l" defTabSz="839393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2pPr>
    <a:lvl3pPr marL="839393" algn="l" defTabSz="839393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3pPr>
    <a:lvl4pPr marL="1259086" algn="l" defTabSz="839393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4pPr>
    <a:lvl5pPr marL="1678778" algn="l" defTabSz="839393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5pPr>
    <a:lvl6pPr marL="2098476" algn="l" defTabSz="839393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6pPr>
    <a:lvl7pPr marL="2518169" algn="l" defTabSz="839393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7pPr>
    <a:lvl8pPr marL="2937864" algn="l" defTabSz="839393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8pPr>
    <a:lvl9pPr marL="3357558" algn="l" defTabSz="839393" rtl="0" eaLnBrk="1" latinLnBrk="0" hangingPunct="1">
      <a:defRPr kumimoji="1"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84">
          <p15:clr>
            <a:srgbClr val="A4A3A4"/>
          </p15:clr>
        </p15:guide>
        <p15:guide id="2" pos="9538">
          <p15:clr>
            <a:srgbClr val="A4A3A4"/>
          </p15:clr>
        </p15:guide>
        <p15:guide id="3" orient="horz" pos="3120">
          <p15:clr>
            <a:srgbClr val="A4A3A4"/>
          </p15:clr>
        </p15:guide>
        <p15:guide id="4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AD6"/>
    <a:srgbClr val="FFFDD9"/>
    <a:srgbClr val="FFFEE5"/>
    <a:srgbClr val="FFF9CD"/>
    <a:srgbClr val="FFFDCD"/>
    <a:srgbClr val="FFFDDD"/>
    <a:srgbClr val="FFFBE1"/>
    <a:srgbClr val="FFFFA7"/>
    <a:srgbClr val="FFF8D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87" autoAdjust="0"/>
    <p:restoredTop sz="94660"/>
  </p:normalViewPr>
  <p:slideViewPr>
    <p:cSldViewPr>
      <p:cViewPr>
        <p:scale>
          <a:sx n="92" d="100"/>
          <a:sy n="92" d="100"/>
        </p:scale>
        <p:origin x="874" y="-3168"/>
      </p:cViewPr>
      <p:guideLst>
        <p:guide orient="horz" pos="13484"/>
        <p:guide pos="9538"/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04F52-7D38-4E99-B881-B1126E6100E5}" type="datetimeFigureOut">
              <a:rPr kumimoji="1" lang="ja-JP" altLang="en-US" smtClean="0"/>
              <a:t>2022/6/8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0FBA0-D3FE-468F-86E3-A88EF98F81F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263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09222" rtl="0" eaLnBrk="1" latinLnBrk="0" hangingPunct="1">
      <a:defRPr kumimoji="1" sz="300" kern="1200">
        <a:solidFill>
          <a:schemeClr val="tx1"/>
        </a:solidFill>
        <a:latin typeface="+mn-lt"/>
        <a:ea typeface="+mn-ea"/>
        <a:cs typeface="+mn-cs"/>
      </a:defRPr>
    </a:lvl1pPr>
    <a:lvl2pPr marL="104607" algn="l" defTabSz="209222" rtl="0" eaLnBrk="1" latinLnBrk="0" hangingPunct="1">
      <a:defRPr kumimoji="1" sz="300" kern="1200">
        <a:solidFill>
          <a:schemeClr val="tx1"/>
        </a:solidFill>
        <a:latin typeface="+mn-lt"/>
        <a:ea typeface="+mn-ea"/>
        <a:cs typeface="+mn-cs"/>
      </a:defRPr>
    </a:lvl2pPr>
    <a:lvl3pPr marL="209222" algn="l" defTabSz="209222" rtl="0" eaLnBrk="1" latinLnBrk="0" hangingPunct="1">
      <a:defRPr kumimoji="1" sz="300" kern="1200">
        <a:solidFill>
          <a:schemeClr val="tx1"/>
        </a:solidFill>
        <a:latin typeface="+mn-lt"/>
        <a:ea typeface="+mn-ea"/>
        <a:cs typeface="+mn-cs"/>
      </a:defRPr>
    </a:lvl3pPr>
    <a:lvl4pPr marL="313828" algn="l" defTabSz="209222" rtl="0" eaLnBrk="1" latinLnBrk="0" hangingPunct="1">
      <a:defRPr kumimoji="1" sz="300" kern="1200">
        <a:solidFill>
          <a:schemeClr val="tx1"/>
        </a:solidFill>
        <a:latin typeface="+mn-lt"/>
        <a:ea typeface="+mn-ea"/>
        <a:cs typeface="+mn-cs"/>
      </a:defRPr>
    </a:lvl4pPr>
    <a:lvl5pPr marL="418441" algn="l" defTabSz="209222" rtl="0" eaLnBrk="1" latinLnBrk="0" hangingPunct="1">
      <a:defRPr kumimoji="1" sz="300" kern="1200">
        <a:solidFill>
          <a:schemeClr val="tx1"/>
        </a:solidFill>
        <a:latin typeface="+mn-lt"/>
        <a:ea typeface="+mn-ea"/>
        <a:cs typeface="+mn-cs"/>
      </a:defRPr>
    </a:lvl5pPr>
    <a:lvl6pPr marL="523050" algn="l" defTabSz="209222" rtl="0" eaLnBrk="1" latinLnBrk="0" hangingPunct="1">
      <a:defRPr kumimoji="1" sz="300" kern="1200">
        <a:solidFill>
          <a:schemeClr val="tx1"/>
        </a:solidFill>
        <a:latin typeface="+mn-lt"/>
        <a:ea typeface="+mn-ea"/>
        <a:cs typeface="+mn-cs"/>
      </a:defRPr>
    </a:lvl6pPr>
    <a:lvl7pPr marL="627656" algn="l" defTabSz="209222" rtl="0" eaLnBrk="1" latinLnBrk="0" hangingPunct="1">
      <a:defRPr kumimoji="1" sz="300" kern="1200">
        <a:solidFill>
          <a:schemeClr val="tx1"/>
        </a:solidFill>
        <a:latin typeface="+mn-lt"/>
        <a:ea typeface="+mn-ea"/>
        <a:cs typeface="+mn-cs"/>
      </a:defRPr>
    </a:lvl7pPr>
    <a:lvl8pPr marL="732273" algn="l" defTabSz="209222" rtl="0" eaLnBrk="1" latinLnBrk="0" hangingPunct="1">
      <a:defRPr kumimoji="1" sz="300" kern="1200">
        <a:solidFill>
          <a:schemeClr val="tx1"/>
        </a:solidFill>
        <a:latin typeface="+mn-lt"/>
        <a:ea typeface="+mn-ea"/>
        <a:cs typeface="+mn-cs"/>
      </a:defRPr>
    </a:lvl8pPr>
    <a:lvl9pPr marL="836879" algn="l" defTabSz="209222" rtl="0" eaLnBrk="1" latinLnBrk="0" hangingPunct="1">
      <a:defRPr kumimoji="1" sz="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241550" y="685800"/>
            <a:ext cx="23749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A9570-C966-416D-86F2-A574442BFDCE}" type="slidenum">
              <a:rPr lang="ja-JP" altLang="en-US" smtClean="0">
                <a:solidFill>
                  <a:prstClr val="black"/>
                </a:solidFill>
              </a:rPr>
              <a:pPr/>
              <a:t>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58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1" y="3077298"/>
            <a:ext cx="5829300" cy="2123369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1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7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13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51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8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26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64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02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6F4-4A38-46AC-B31F-5ACDFE2316D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142C-3439-4911-96BA-5DBA77347F8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5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6F4-4A38-46AC-B31F-5ACDFE2316D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142C-3439-4911-96BA-5DBA77347F8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0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972050" y="396703"/>
            <a:ext cx="1543050" cy="8452202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42902" y="396703"/>
            <a:ext cx="4514850" cy="8452202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6F4-4A38-46AC-B31F-5ACDFE2316D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142C-3439-4911-96BA-5DBA77347F8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06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1" y="3077299"/>
            <a:ext cx="5829300" cy="2123369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1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5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3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1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89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67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45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23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750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21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35" y="6365528"/>
            <a:ext cx="5829300" cy="1967442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41735" y="4198589"/>
            <a:ext cx="5829300" cy="2166936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78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578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36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15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894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673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452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231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367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57175" y="3081884"/>
            <a:ext cx="2257425" cy="871590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628900" y="3081884"/>
            <a:ext cx="2257425" cy="871590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880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217390"/>
            <a:ext cx="3030141" cy="924101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7886" indent="0">
              <a:buNone/>
              <a:defRPr sz="2100" b="1"/>
            </a:lvl2pPr>
            <a:lvl3pPr marL="955781" indent="0">
              <a:buNone/>
              <a:defRPr sz="1900" b="1"/>
            </a:lvl3pPr>
            <a:lvl4pPr marL="1433666" indent="0">
              <a:buNone/>
              <a:defRPr sz="1700" b="1"/>
            </a:lvl4pPr>
            <a:lvl5pPr marL="1911559" indent="0">
              <a:buNone/>
              <a:defRPr sz="1700" b="1"/>
            </a:lvl5pPr>
            <a:lvl6pPr marL="2389447" indent="0">
              <a:buNone/>
              <a:defRPr sz="1700" b="1"/>
            </a:lvl6pPr>
            <a:lvl7pPr marL="2867336" indent="0">
              <a:buNone/>
              <a:defRPr sz="1700" b="1"/>
            </a:lvl7pPr>
            <a:lvl8pPr marL="3345225" indent="0">
              <a:buNone/>
              <a:defRPr sz="1700" b="1"/>
            </a:lvl8pPr>
            <a:lvl9pPr marL="3823115" indent="0">
              <a:buNone/>
              <a:defRPr sz="17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2900" y="3141491"/>
            <a:ext cx="3030141" cy="570741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483769" y="2217390"/>
            <a:ext cx="3031331" cy="924101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7886" indent="0">
              <a:buNone/>
              <a:defRPr sz="2100" b="1"/>
            </a:lvl2pPr>
            <a:lvl3pPr marL="955781" indent="0">
              <a:buNone/>
              <a:defRPr sz="1900" b="1"/>
            </a:lvl3pPr>
            <a:lvl4pPr marL="1433666" indent="0">
              <a:buNone/>
              <a:defRPr sz="1700" b="1"/>
            </a:lvl4pPr>
            <a:lvl5pPr marL="1911559" indent="0">
              <a:buNone/>
              <a:defRPr sz="1700" b="1"/>
            </a:lvl5pPr>
            <a:lvl6pPr marL="2389447" indent="0">
              <a:buNone/>
              <a:defRPr sz="1700" b="1"/>
            </a:lvl6pPr>
            <a:lvl7pPr marL="2867336" indent="0">
              <a:buNone/>
              <a:defRPr sz="1700" b="1"/>
            </a:lvl7pPr>
            <a:lvl8pPr marL="3345225" indent="0">
              <a:buNone/>
              <a:defRPr sz="1700" b="1"/>
            </a:lvl8pPr>
            <a:lvl9pPr marL="3823115" indent="0">
              <a:buNone/>
              <a:defRPr sz="17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483769" y="3141491"/>
            <a:ext cx="3031331" cy="570741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77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25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06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4411"/>
            <a:ext cx="2256235" cy="167851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1299" y="394406"/>
            <a:ext cx="3833813" cy="8454497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42900" y="2072940"/>
            <a:ext cx="2256235" cy="6775980"/>
          </a:xfrm>
        </p:spPr>
        <p:txBody>
          <a:bodyPr/>
          <a:lstStyle>
            <a:lvl1pPr marL="0" indent="0">
              <a:buNone/>
              <a:defRPr sz="1500"/>
            </a:lvl1pPr>
            <a:lvl2pPr marL="477886" indent="0">
              <a:buNone/>
              <a:defRPr sz="1300"/>
            </a:lvl2pPr>
            <a:lvl3pPr marL="955781" indent="0">
              <a:buNone/>
              <a:defRPr sz="1100"/>
            </a:lvl3pPr>
            <a:lvl4pPr marL="1433666" indent="0">
              <a:buNone/>
              <a:defRPr sz="900"/>
            </a:lvl4pPr>
            <a:lvl5pPr marL="1911559" indent="0">
              <a:buNone/>
              <a:defRPr sz="900"/>
            </a:lvl5pPr>
            <a:lvl6pPr marL="2389447" indent="0">
              <a:buNone/>
              <a:defRPr sz="900"/>
            </a:lvl6pPr>
            <a:lvl7pPr marL="2867336" indent="0">
              <a:buNone/>
              <a:defRPr sz="900"/>
            </a:lvl7pPr>
            <a:lvl8pPr marL="3345225" indent="0">
              <a:buNone/>
              <a:defRPr sz="900"/>
            </a:lvl8pPr>
            <a:lvl9pPr marL="3823115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6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6F4-4A38-46AC-B31F-5ACDFE2316D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142C-3439-4911-96BA-5DBA77347F8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42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217" y="6934202"/>
            <a:ext cx="4114800" cy="81862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344217" y="885125"/>
            <a:ext cx="4114800" cy="5943600"/>
          </a:xfrm>
        </p:spPr>
        <p:txBody>
          <a:bodyPr/>
          <a:lstStyle>
            <a:lvl1pPr marL="0" indent="0">
              <a:buNone/>
              <a:defRPr sz="3300"/>
            </a:lvl1pPr>
            <a:lvl2pPr marL="477886" indent="0">
              <a:buNone/>
              <a:defRPr sz="2900"/>
            </a:lvl2pPr>
            <a:lvl3pPr marL="955781" indent="0">
              <a:buNone/>
              <a:defRPr sz="2500"/>
            </a:lvl3pPr>
            <a:lvl4pPr marL="1433666" indent="0">
              <a:buNone/>
              <a:defRPr sz="2100"/>
            </a:lvl4pPr>
            <a:lvl5pPr marL="1911559" indent="0">
              <a:buNone/>
              <a:defRPr sz="2100"/>
            </a:lvl5pPr>
            <a:lvl6pPr marL="2389447" indent="0">
              <a:buNone/>
              <a:defRPr sz="2100"/>
            </a:lvl6pPr>
            <a:lvl7pPr marL="2867336" indent="0">
              <a:buNone/>
              <a:defRPr sz="2100"/>
            </a:lvl7pPr>
            <a:lvl8pPr marL="3345225" indent="0">
              <a:buNone/>
              <a:defRPr sz="2100"/>
            </a:lvl8pPr>
            <a:lvl9pPr marL="3823115" indent="0">
              <a:buNone/>
              <a:defRPr sz="21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344217" y="7752833"/>
            <a:ext cx="4114800" cy="1162578"/>
          </a:xfrm>
        </p:spPr>
        <p:txBody>
          <a:bodyPr/>
          <a:lstStyle>
            <a:lvl1pPr marL="0" indent="0">
              <a:buNone/>
              <a:defRPr sz="1500"/>
            </a:lvl1pPr>
            <a:lvl2pPr marL="477886" indent="0">
              <a:buNone/>
              <a:defRPr sz="1300"/>
            </a:lvl2pPr>
            <a:lvl3pPr marL="955781" indent="0">
              <a:buNone/>
              <a:defRPr sz="1100"/>
            </a:lvl3pPr>
            <a:lvl4pPr marL="1433666" indent="0">
              <a:buNone/>
              <a:defRPr sz="900"/>
            </a:lvl4pPr>
            <a:lvl5pPr marL="1911559" indent="0">
              <a:buNone/>
              <a:defRPr sz="900"/>
            </a:lvl5pPr>
            <a:lvl6pPr marL="2389447" indent="0">
              <a:buNone/>
              <a:defRPr sz="900"/>
            </a:lvl6pPr>
            <a:lvl7pPr marL="2867336" indent="0">
              <a:buNone/>
              <a:defRPr sz="900"/>
            </a:lvl7pPr>
            <a:lvl8pPr marL="3345225" indent="0">
              <a:buNone/>
              <a:defRPr sz="900"/>
            </a:lvl8pPr>
            <a:lvl9pPr marL="3823115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56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84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57186" y="529697"/>
            <a:ext cx="3357563" cy="1126807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91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1" y="3077293"/>
            <a:ext cx="5829300" cy="2123369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1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4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1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85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62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39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16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27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85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41735" y="4198589"/>
            <a:ext cx="5829300" cy="2166936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70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418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12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08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854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625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396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167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76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57175" y="3081877"/>
            <a:ext cx="2257425" cy="871590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628900" y="3081877"/>
            <a:ext cx="2257425" cy="871590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733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217389"/>
            <a:ext cx="3030141" cy="924101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7094" indent="0">
              <a:buNone/>
              <a:defRPr sz="2100" b="1"/>
            </a:lvl2pPr>
            <a:lvl3pPr marL="954183" indent="0">
              <a:buNone/>
              <a:defRPr sz="1900" b="1"/>
            </a:lvl3pPr>
            <a:lvl4pPr marL="1431276" indent="0">
              <a:buNone/>
              <a:defRPr sz="1700" b="1"/>
            </a:lvl4pPr>
            <a:lvl5pPr marL="1908365" indent="0">
              <a:buNone/>
              <a:defRPr sz="1700" b="1"/>
            </a:lvl5pPr>
            <a:lvl6pPr marL="2385459" indent="0">
              <a:buNone/>
              <a:defRPr sz="1700" b="1"/>
            </a:lvl6pPr>
            <a:lvl7pPr marL="2862551" indent="0">
              <a:buNone/>
              <a:defRPr sz="1700" b="1"/>
            </a:lvl7pPr>
            <a:lvl8pPr marL="3339641" indent="0">
              <a:buNone/>
              <a:defRPr sz="1700" b="1"/>
            </a:lvl8pPr>
            <a:lvl9pPr marL="3816735" indent="0">
              <a:buNone/>
              <a:defRPr sz="17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2900" y="3141490"/>
            <a:ext cx="3030141" cy="570741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483769" y="2217389"/>
            <a:ext cx="3031331" cy="924101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7094" indent="0">
              <a:buNone/>
              <a:defRPr sz="2100" b="1"/>
            </a:lvl2pPr>
            <a:lvl3pPr marL="954183" indent="0">
              <a:buNone/>
              <a:defRPr sz="1900" b="1"/>
            </a:lvl3pPr>
            <a:lvl4pPr marL="1431276" indent="0">
              <a:buNone/>
              <a:defRPr sz="1700" b="1"/>
            </a:lvl4pPr>
            <a:lvl5pPr marL="1908365" indent="0">
              <a:buNone/>
              <a:defRPr sz="1700" b="1"/>
            </a:lvl5pPr>
            <a:lvl6pPr marL="2385459" indent="0">
              <a:buNone/>
              <a:defRPr sz="1700" b="1"/>
            </a:lvl6pPr>
            <a:lvl7pPr marL="2862551" indent="0">
              <a:buNone/>
              <a:defRPr sz="1700" b="1"/>
            </a:lvl7pPr>
            <a:lvl8pPr marL="3339641" indent="0">
              <a:buNone/>
              <a:defRPr sz="1700" b="1"/>
            </a:lvl8pPr>
            <a:lvl9pPr marL="3816735" indent="0">
              <a:buNone/>
              <a:defRPr sz="17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483769" y="3141490"/>
            <a:ext cx="3031331" cy="570741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40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34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13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35" y="6365528"/>
            <a:ext cx="5829300" cy="196744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41735" y="4198589"/>
            <a:ext cx="5829300" cy="2166936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377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7550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101326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510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6887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265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64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0203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6F4-4A38-46AC-B31F-5ACDFE2316D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142C-3439-4911-96BA-5DBA77347F8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91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4410"/>
            <a:ext cx="2256235" cy="167851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1294" y="394406"/>
            <a:ext cx="3833813" cy="8454497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42900" y="2072933"/>
            <a:ext cx="2256235" cy="6775980"/>
          </a:xfrm>
        </p:spPr>
        <p:txBody>
          <a:bodyPr/>
          <a:lstStyle>
            <a:lvl1pPr marL="0" indent="0">
              <a:buNone/>
              <a:defRPr sz="1500"/>
            </a:lvl1pPr>
            <a:lvl2pPr marL="477094" indent="0">
              <a:buNone/>
              <a:defRPr sz="1300"/>
            </a:lvl2pPr>
            <a:lvl3pPr marL="954183" indent="0">
              <a:buNone/>
              <a:defRPr sz="1100"/>
            </a:lvl3pPr>
            <a:lvl4pPr marL="1431276" indent="0">
              <a:buNone/>
              <a:defRPr sz="900"/>
            </a:lvl4pPr>
            <a:lvl5pPr marL="1908365" indent="0">
              <a:buNone/>
              <a:defRPr sz="900"/>
            </a:lvl5pPr>
            <a:lvl6pPr marL="2385459" indent="0">
              <a:buNone/>
              <a:defRPr sz="900"/>
            </a:lvl6pPr>
            <a:lvl7pPr marL="2862551" indent="0">
              <a:buNone/>
              <a:defRPr sz="900"/>
            </a:lvl7pPr>
            <a:lvl8pPr marL="3339641" indent="0">
              <a:buNone/>
              <a:defRPr sz="900"/>
            </a:lvl8pPr>
            <a:lvl9pPr marL="3816735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69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217" y="6934205"/>
            <a:ext cx="4114800" cy="81862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344217" y="885123"/>
            <a:ext cx="4114800" cy="5943600"/>
          </a:xfrm>
        </p:spPr>
        <p:txBody>
          <a:bodyPr/>
          <a:lstStyle>
            <a:lvl1pPr marL="0" indent="0">
              <a:buNone/>
              <a:defRPr sz="3300"/>
            </a:lvl1pPr>
            <a:lvl2pPr marL="477094" indent="0">
              <a:buNone/>
              <a:defRPr sz="2900"/>
            </a:lvl2pPr>
            <a:lvl3pPr marL="954183" indent="0">
              <a:buNone/>
              <a:defRPr sz="2500"/>
            </a:lvl3pPr>
            <a:lvl4pPr marL="1431276" indent="0">
              <a:buNone/>
              <a:defRPr sz="2100"/>
            </a:lvl4pPr>
            <a:lvl5pPr marL="1908365" indent="0">
              <a:buNone/>
              <a:defRPr sz="2100"/>
            </a:lvl5pPr>
            <a:lvl6pPr marL="2385459" indent="0">
              <a:buNone/>
              <a:defRPr sz="2100"/>
            </a:lvl6pPr>
            <a:lvl7pPr marL="2862551" indent="0">
              <a:buNone/>
              <a:defRPr sz="2100"/>
            </a:lvl7pPr>
            <a:lvl8pPr marL="3339641" indent="0">
              <a:buNone/>
              <a:defRPr sz="2100"/>
            </a:lvl8pPr>
            <a:lvl9pPr marL="3816735" indent="0">
              <a:buNone/>
              <a:defRPr sz="21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344217" y="7752828"/>
            <a:ext cx="4114800" cy="1162578"/>
          </a:xfrm>
        </p:spPr>
        <p:txBody>
          <a:bodyPr/>
          <a:lstStyle>
            <a:lvl1pPr marL="0" indent="0">
              <a:buNone/>
              <a:defRPr sz="1500"/>
            </a:lvl1pPr>
            <a:lvl2pPr marL="477094" indent="0">
              <a:buNone/>
              <a:defRPr sz="1300"/>
            </a:lvl2pPr>
            <a:lvl3pPr marL="954183" indent="0">
              <a:buNone/>
              <a:defRPr sz="1100"/>
            </a:lvl3pPr>
            <a:lvl4pPr marL="1431276" indent="0">
              <a:buNone/>
              <a:defRPr sz="900"/>
            </a:lvl4pPr>
            <a:lvl5pPr marL="1908365" indent="0">
              <a:buNone/>
              <a:defRPr sz="900"/>
            </a:lvl5pPr>
            <a:lvl6pPr marL="2385459" indent="0">
              <a:buNone/>
              <a:defRPr sz="900"/>
            </a:lvl6pPr>
            <a:lvl7pPr marL="2862551" indent="0">
              <a:buNone/>
              <a:defRPr sz="900"/>
            </a:lvl7pPr>
            <a:lvl8pPr marL="3339641" indent="0">
              <a:buNone/>
              <a:defRPr sz="900"/>
            </a:lvl8pPr>
            <a:lvl9pPr marL="3816735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69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81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57182" y="529697"/>
            <a:ext cx="3357563" cy="1126807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92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3077289"/>
            <a:ext cx="5829300" cy="2123369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4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1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85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62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39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16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27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806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41735" y="4198589"/>
            <a:ext cx="5829300" cy="2166936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70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418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12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08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854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625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396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167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88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57175" y="3081874"/>
            <a:ext cx="2257425" cy="871590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628900" y="3081874"/>
            <a:ext cx="2257425" cy="871590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09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7094" indent="0">
              <a:buNone/>
              <a:defRPr sz="2100" b="1"/>
            </a:lvl2pPr>
            <a:lvl3pPr marL="954183" indent="0">
              <a:buNone/>
              <a:defRPr sz="1900" b="1"/>
            </a:lvl3pPr>
            <a:lvl4pPr marL="1431276" indent="0">
              <a:buNone/>
              <a:defRPr sz="1700" b="1"/>
            </a:lvl4pPr>
            <a:lvl5pPr marL="1908365" indent="0">
              <a:buNone/>
              <a:defRPr sz="1700" b="1"/>
            </a:lvl5pPr>
            <a:lvl6pPr marL="2385459" indent="0">
              <a:buNone/>
              <a:defRPr sz="1700" b="1"/>
            </a:lvl6pPr>
            <a:lvl7pPr marL="2862551" indent="0">
              <a:buNone/>
              <a:defRPr sz="1700" b="1"/>
            </a:lvl7pPr>
            <a:lvl8pPr marL="3339641" indent="0">
              <a:buNone/>
              <a:defRPr sz="1700" b="1"/>
            </a:lvl8pPr>
            <a:lvl9pPr marL="3816735" indent="0">
              <a:buNone/>
              <a:defRPr sz="17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7094" indent="0">
              <a:buNone/>
              <a:defRPr sz="2100" b="1"/>
            </a:lvl2pPr>
            <a:lvl3pPr marL="954183" indent="0">
              <a:buNone/>
              <a:defRPr sz="1900" b="1"/>
            </a:lvl3pPr>
            <a:lvl4pPr marL="1431276" indent="0">
              <a:buNone/>
              <a:defRPr sz="1700" b="1"/>
            </a:lvl4pPr>
            <a:lvl5pPr marL="1908365" indent="0">
              <a:buNone/>
              <a:defRPr sz="1700" b="1"/>
            </a:lvl5pPr>
            <a:lvl6pPr marL="2385459" indent="0">
              <a:buNone/>
              <a:defRPr sz="1700" b="1"/>
            </a:lvl6pPr>
            <a:lvl7pPr marL="2862551" indent="0">
              <a:buNone/>
              <a:defRPr sz="1700" b="1"/>
            </a:lvl7pPr>
            <a:lvl8pPr marL="3339641" indent="0">
              <a:buNone/>
              <a:defRPr sz="1700" b="1"/>
            </a:lvl8pPr>
            <a:lvl9pPr marL="3816735" indent="0">
              <a:buNone/>
              <a:defRPr sz="17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0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40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42900" y="2311410"/>
            <a:ext cx="3028950" cy="653750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86150" y="2311410"/>
            <a:ext cx="3028950" cy="653750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6F4-4A38-46AC-B31F-5ACDFE2316D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142C-3439-4911-96BA-5DBA77347F8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891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236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4406"/>
            <a:ext cx="2256235" cy="167851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1294" y="394406"/>
            <a:ext cx="3833813" cy="8454497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42900" y="2072930"/>
            <a:ext cx="2256235" cy="6775980"/>
          </a:xfrm>
        </p:spPr>
        <p:txBody>
          <a:bodyPr/>
          <a:lstStyle>
            <a:lvl1pPr marL="0" indent="0">
              <a:buNone/>
              <a:defRPr sz="1500"/>
            </a:lvl1pPr>
            <a:lvl2pPr marL="477094" indent="0">
              <a:buNone/>
              <a:defRPr sz="1300"/>
            </a:lvl2pPr>
            <a:lvl3pPr marL="954183" indent="0">
              <a:buNone/>
              <a:defRPr sz="1100"/>
            </a:lvl3pPr>
            <a:lvl4pPr marL="1431276" indent="0">
              <a:buNone/>
              <a:defRPr sz="900"/>
            </a:lvl4pPr>
            <a:lvl5pPr marL="1908365" indent="0">
              <a:buNone/>
              <a:defRPr sz="900"/>
            </a:lvl5pPr>
            <a:lvl6pPr marL="2385459" indent="0">
              <a:buNone/>
              <a:defRPr sz="900"/>
            </a:lvl6pPr>
            <a:lvl7pPr marL="2862551" indent="0">
              <a:buNone/>
              <a:defRPr sz="900"/>
            </a:lvl7pPr>
            <a:lvl8pPr marL="3339641" indent="0">
              <a:buNone/>
              <a:defRPr sz="900"/>
            </a:lvl8pPr>
            <a:lvl9pPr marL="3816735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73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216" y="6934202"/>
            <a:ext cx="4114800" cy="81862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300"/>
            </a:lvl1pPr>
            <a:lvl2pPr marL="477094" indent="0">
              <a:buNone/>
              <a:defRPr sz="2900"/>
            </a:lvl2pPr>
            <a:lvl3pPr marL="954183" indent="0">
              <a:buNone/>
              <a:defRPr sz="2500"/>
            </a:lvl3pPr>
            <a:lvl4pPr marL="1431276" indent="0">
              <a:buNone/>
              <a:defRPr sz="2100"/>
            </a:lvl4pPr>
            <a:lvl5pPr marL="1908365" indent="0">
              <a:buNone/>
              <a:defRPr sz="2100"/>
            </a:lvl5pPr>
            <a:lvl6pPr marL="2385459" indent="0">
              <a:buNone/>
              <a:defRPr sz="2100"/>
            </a:lvl6pPr>
            <a:lvl7pPr marL="2862551" indent="0">
              <a:buNone/>
              <a:defRPr sz="2100"/>
            </a:lvl7pPr>
            <a:lvl8pPr marL="3339641" indent="0">
              <a:buNone/>
              <a:defRPr sz="2100"/>
            </a:lvl8pPr>
            <a:lvl9pPr marL="3816735" indent="0">
              <a:buNone/>
              <a:defRPr sz="21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344216" y="7752828"/>
            <a:ext cx="4114800" cy="1162578"/>
          </a:xfrm>
        </p:spPr>
        <p:txBody>
          <a:bodyPr/>
          <a:lstStyle>
            <a:lvl1pPr marL="0" indent="0">
              <a:buNone/>
              <a:defRPr sz="1500"/>
            </a:lvl1pPr>
            <a:lvl2pPr marL="477094" indent="0">
              <a:buNone/>
              <a:defRPr sz="1300"/>
            </a:lvl2pPr>
            <a:lvl3pPr marL="954183" indent="0">
              <a:buNone/>
              <a:defRPr sz="1100"/>
            </a:lvl3pPr>
            <a:lvl4pPr marL="1431276" indent="0">
              <a:buNone/>
              <a:defRPr sz="900"/>
            </a:lvl4pPr>
            <a:lvl5pPr marL="1908365" indent="0">
              <a:buNone/>
              <a:defRPr sz="900"/>
            </a:lvl5pPr>
            <a:lvl6pPr marL="2385459" indent="0">
              <a:buNone/>
              <a:defRPr sz="900"/>
            </a:lvl6pPr>
            <a:lvl7pPr marL="2862551" indent="0">
              <a:buNone/>
              <a:defRPr sz="900"/>
            </a:lvl7pPr>
            <a:lvl8pPr marL="3339641" indent="0">
              <a:buNone/>
              <a:defRPr sz="900"/>
            </a:lvl8pPr>
            <a:lvl9pPr marL="3816735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849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18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57182" y="529697"/>
            <a:ext cx="3357563" cy="1126807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85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2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1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0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314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177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6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8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6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64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3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1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29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17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06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932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57175" y="3081867"/>
            <a:ext cx="2257425" cy="871590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628900" y="3081867"/>
            <a:ext cx="2257425" cy="871590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760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828" indent="0">
              <a:buNone/>
              <a:defRPr sz="2100" b="1"/>
            </a:lvl2pPr>
            <a:lvl3pPr marL="957656" indent="0">
              <a:buNone/>
              <a:defRPr sz="1900" b="1"/>
            </a:lvl3pPr>
            <a:lvl4pPr marL="1436483" indent="0">
              <a:buNone/>
              <a:defRPr sz="1700" b="1"/>
            </a:lvl4pPr>
            <a:lvl5pPr marL="1915311" indent="0">
              <a:buNone/>
              <a:defRPr sz="1700" b="1"/>
            </a:lvl5pPr>
            <a:lvl6pPr marL="2394139" indent="0">
              <a:buNone/>
              <a:defRPr sz="1700" b="1"/>
            </a:lvl6pPr>
            <a:lvl7pPr marL="2872967" indent="0">
              <a:buNone/>
              <a:defRPr sz="1700" b="1"/>
            </a:lvl7pPr>
            <a:lvl8pPr marL="3351794" indent="0">
              <a:buNone/>
              <a:defRPr sz="1700" b="1"/>
            </a:lvl8pPr>
            <a:lvl9pPr marL="3830622" indent="0">
              <a:buNone/>
              <a:defRPr sz="17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828" indent="0">
              <a:buNone/>
              <a:defRPr sz="2100" b="1"/>
            </a:lvl2pPr>
            <a:lvl3pPr marL="957656" indent="0">
              <a:buNone/>
              <a:defRPr sz="1900" b="1"/>
            </a:lvl3pPr>
            <a:lvl4pPr marL="1436483" indent="0">
              <a:buNone/>
              <a:defRPr sz="1700" b="1"/>
            </a:lvl4pPr>
            <a:lvl5pPr marL="1915311" indent="0">
              <a:buNone/>
              <a:defRPr sz="1700" b="1"/>
            </a:lvl5pPr>
            <a:lvl6pPr marL="2394139" indent="0">
              <a:buNone/>
              <a:defRPr sz="1700" b="1"/>
            </a:lvl6pPr>
            <a:lvl7pPr marL="2872967" indent="0">
              <a:buNone/>
              <a:defRPr sz="1700" b="1"/>
            </a:lvl7pPr>
            <a:lvl8pPr marL="3351794" indent="0">
              <a:buNone/>
              <a:defRPr sz="1700" b="1"/>
            </a:lvl8pPr>
            <a:lvl9pPr marL="3830622" indent="0">
              <a:buNone/>
              <a:defRPr sz="17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3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217390"/>
            <a:ext cx="3030141" cy="92410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7758" indent="0">
              <a:buNone/>
              <a:defRPr sz="1500" b="1"/>
            </a:lvl2pPr>
            <a:lvl3pPr marL="675506" indent="0">
              <a:buNone/>
              <a:defRPr sz="1400" b="1"/>
            </a:lvl3pPr>
            <a:lvl4pPr marL="1013262" indent="0">
              <a:buNone/>
              <a:defRPr sz="1100" b="1"/>
            </a:lvl4pPr>
            <a:lvl5pPr marL="1351019" indent="0">
              <a:buNone/>
              <a:defRPr sz="1100" b="1"/>
            </a:lvl5pPr>
            <a:lvl6pPr marL="1688771" indent="0">
              <a:buNone/>
              <a:defRPr sz="1100" b="1"/>
            </a:lvl6pPr>
            <a:lvl7pPr marL="2026526" indent="0">
              <a:buNone/>
              <a:defRPr sz="1100" b="1"/>
            </a:lvl7pPr>
            <a:lvl8pPr marL="2364280" indent="0">
              <a:buNone/>
              <a:defRPr sz="1100" b="1"/>
            </a:lvl8pPr>
            <a:lvl9pPr marL="2702034" indent="0">
              <a:buNone/>
              <a:defRPr sz="11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2900" y="3141493"/>
            <a:ext cx="3030141" cy="570741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483769" y="2217390"/>
            <a:ext cx="3031331" cy="92410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7758" indent="0">
              <a:buNone/>
              <a:defRPr sz="1500" b="1"/>
            </a:lvl2pPr>
            <a:lvl3pPr marL="675506" indent="0">
              <a:buNone/>
              <a:defRPr sz="1400" b="1"/>
            </a:lvl3pPr>
            <a:lvl4pPr marL="1013262" indent="0">
              <a:buNone/>
              <a:defRPr sz="1100" b="1"/>
            </a:lvl4pPr>
            <a:lvl5pPr marL="1351019" indent="0">
              <a:buNone/>
              <a:defRPr sz="1100" b="1"/>
            </a:lvl5pPr>
            <a:lvl6pPr marL="1688771" indent="0">
              <a:buNone/>
              <a:defRPr sz="1100" b="1"/>
            </a:lvl6pPr>
            <a:lvl7pPr marL="2026526" indent="0">
              <a:buNone/>
              <a:defRPr sz="1100" b="1"/>
            </a:lvl7pPr>
            <a:lvl8pPr marL="2364280" indent="0">
              <a:buNone/>
              <a:defRPr sz="1100" b="1"/>
            </a:lvl8pPr>
            <a:lvl9pPr marL="2702034" indent="0">
              <a:buNone/>
              <a:defRPr sz="11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483769" y="3141493"/>
            <a:ext cx="3031331" cy="570741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6F4-4A38-46AC-B31F-5ACDFE2316D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142C-3439-4911-96BA-5DBA77347F8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855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130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985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4406"/>
            <a:ext cx="2256235" cy="167851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500"/>
            </a:lvl1pPr>
            <a:lvl2pPr marL="478828" indent="0">
              <a:buNone/>
              <a:defRPr sz="1300"/>
            </a:lvl2pPr>
            <a:lvl3pPr marL="957656" indent="0">
              <a:buNone/>
              <a:defRPr sz="1100"/>
            </a:lvl3pPr>
            <a:lvl4pPr marL="1436483" indent="0">
              <a:buNone/>
              <a:defRPr sz="900"/>
            </a:lvl4pPr>
            <a:lvl5pPr marL="1915311" indent="0">
              <a:buNone/>
              <a:defRPr sz="900"/>
            </a:lvl5pPr>
            <a:lvl6pPr marL="2394139" indent="0">
              <a:buNone/>
              <a:defRPr sz="900"/>
            </a:lvl6pPr>
            <a:lvl7pPr marL="2872967" indent="0">
              <a:buNone/>
              <a:defRPr sz="900"/>
            </a:lvl7pPr>
            <a:lvl8pPr marL="3351794" indent="0">
              <a:buNone/>
              <a:defRPr sz="900"/>
            </a:lvl8pPr>
            <a:lvl9pPr marL="3830622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942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300"/>
            </a:lvl1pPr>
            <a:lvl2pPr marL="478828" indent="0">
              <a:buNone/>
              <a:defRPr sz="2900"/>
            </a:lvl2pPr>
            <a:lvl3pPr marL="957656" indent="0">
              <a:buNone/>
              <a:defRPr sz="2500"/>
            </a:lvl3pPr>
            <a:lvl4pPr marL="1436483" indent="0">
              <a:buNone/>
              <a:defRPr sz="2100"/>
            </a:lvl4pPr>
            <a:lvl5pPr marL="1915311" indent="0">
              <a:buNone/>
              <a:defRPr sz="2100"/>
            </a:lvl5pPr>
            <a:lvl6pPr marL="2394139" indent="0">
              <a:buNone/>
              <a:defRPr sz="2100"/>
            </a:lvl6pPr>
            <a:lvl7pPr marL="2872967" indent="0">
              <a:buNone/>
              <a:defRPr sz="2100"/>
            </a:lvl7pPr>
            <a:lvl8pPr marL="3351794" indent="0">
              <a:buNone/>
              <a:defRPr sz="2100"/>
            </a:lvl8pPr>
            <a:lvl9pPr marL="3830622" indent="0">
              <a:buNone/>
              <a:defRPr sz="21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500"/>
            </a:lvl1pPr>
            <a:lvl2pPr marL="478828" indent="0">
              <a:buNone/>
              <a:defRPr sz="1300"/>
            </a:lvl2pPr>
            <a:lvl3pPr marL="957656" indent="0">
              <a:buNone/>
              <a:defRPr sz="1100"/>
            </a:lvl3pPr>
            <a:lvl4pPr marL="1436483" indent="0">
              <a:buNone/>
              <a:defRPr sz="900"/>
            </a:lvl4pPr>
            <a:lvl5pPr marL="1915311" indent="0">
              <a:buNone/>
              <a:defRPr sz="900"/>
            </a:lvl5pPr>
            <a:lvl6pPr marL="2394139" indent="0">
              <a:buNone/>
              <a:defRPr sz="900"/>
            </a:lvl6pPr>
            <a:lvl7pPr marL="2872967" indent="0">
              <a:buNone/>
              <a:defRPr sz="900"/>
            </a:lvl7pPr>
            <a:lvl8pPr marL="3351794" indent="0">
              <a:buNone/>
              <a:defRPr sz="900"/>
            </a:lvl8pPr>
            <a:lvl9pPr marL="3830622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65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8126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3729037" y="529697"/>
            <a:ext cx="1157288" cy="1126807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57176" y="529697"/>
            <a:ext cx="3357563" cy="1126807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67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6F4-4A38-46AC-B31F-5ACDFE2316D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142C-3439-4911-96BA-5DBA77347F8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42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6F4-4A38-46AC-B31F-5ACDFE2316D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142C-3439-4911-96BA-5DBA77347F8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455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394411"/>
            <a:ext cx="2256235" cy="167851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2" cy="845449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42900" y="2072940"/>
            <a:ext cx="2256235" cy="6775980"/>
          </a:xfrm>
        </p:spPr>
        <p:txBody>
          <a:bodyPr/>
          <a:lstStyle>
            <a:lvl1pPr marL="0" indent="0">
              <a:buNone/>
              <a:defRPr sz="1100"/>
            </a:lvl1pPr>
            <a:lvl2pPr marL="337758" indent="0">
              <a:buNone/>
              <a:defRPr sz="900"/>
            </a:lvl2pPr>
            <a:lvl3pPr marL="675506" indent="0">
              <a:buNone/>
              <a:defRPr sz="700"/>
            </a:lvl3pPr>
            <a:lvl4pPr marL="1013262" indent="0">
              <a:buNone/>
              <a:defRPr sz="600"/>
            </a:lvl4pPr>
            <a:lvl5pPr marL="1351019" indent="0">
              <a:buNone/>
              <a:defRPr sz="600"/>
            </a:lvl5pPr>
            <a:lvl6pPr marL="1688771" indent="0">
              <a:buNone/>
              <a:defRPr sz="600"/>
            </a:lvl6pPr>
            <a:lvl7pPr marL="2026526" indent="0">
              <a:buNone/>
              <a:defRPr sz="600"/>
            </a:lvl7pPr>
            <a:lvl8pPr marL="2364280" indent="0">
              <a:buNone/>
              <a:defRPr sz="600"/>
            </a:lvl8pPr>
            <a:lvl9pPr marL="2702034" indent="0">
              <a:buNone/>
              <a:defRPr sz="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6F4-4A38-46AC-B31F-5ACDFE2316D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142C-3439-4911-96BA-5DBA77347F8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74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217" y="6934203"/>
            <a:ext cx="4114800" cy="81862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344217" y="885125"/>
            <a:ext cx="4114800" cy="5943600"/>
          </a:xfrm>
        </p:spPr>
        <p:txBody>
          <a:bodyPr/>
          <a:lstStyle>
            <a:lvl1pPr marL="0" indent="0">
              <a:buNone/>
              <a:defRPr sz="2400"/>
            </a:lvl1pPr>
            <a:lvl2pPr marL="337758" indent="0">
              <a:buNone/>
              <a:defRPr sz="2100"/>
            </a:lvl2pPr>
            <a:lvl3pPr marL="675506" indent="0">
              <a:buNone/>
              <a:defRPr sz="1800"/>
            </a:lvl3pPr>
            <a:lvl4pPr marL="1013262" indent="0">
              <a:buNone/>
              <a:defRPr sz="1500"/>
            </a:lvl4pPr>
            <a:lvl5pPr marL="1351019" indent="0">
              <a:buNone/>
              <a:defRPr sz="1500"/>
            </a:lvl5pPr>
            <a:lvl6pPr marL="1688771" indent="0">
              <a:buNone/>
              <a:defRPr sz="1500"/>
            </a:lvl6pPr>
            <a:lvl7pPr marL="2026526" indent="0">
              <a:buNone/>
              <a:defRPr sz="1500"/>
            </a:lvl7pPr>
            <a:lvl8pPr marL="2364280" indent="0">
              <a:buNone/>
              <a:defRPr sz="1500"/>
            </a:lvl8pPr>
            <a:lvl9pPr marL="2702034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344217" y="7752836"/>
            <a:ext cx="4114800" cy="1162578"/>
          </a:xfrm>
        </p:spPr>
        <p:txBody>
          <a:bodyPr/>
          <a:lstStyle>
            <a:lvl1pPr marL="0" indent="0">
              <a:buNone/>
              <a:defRPr sz="1100"/>
            </a:lvl1pPr>
            <a:lvl2pPr marL="337758" indent="0">
              <a:buNone/>
              <a:defRPr sz="900"/>
            </a:lvl2pPr>
            <a:lvl3pPr marL="675506" indent="0">
              <a:buNone/>
              <a:defRPr sz="700"/>
            </a:lvl3pPr>
            <a:lvl4pPr marL="1013262" indent="0">
              <a:buNone/>
              <a:defRPr sz="600"/>
            </a:lvl4pPr>
            <a:lvl5pPr marL="1351019" indent="0">
              <a:buNone/>
              <a:defRPr sz="600"/>
            </a:lvl5pPr>
            <a:lvl6pPr marL="1688771" indent="0">
              <a:buNone/>
              <a:defRPr sz="600"/>
            </a:lvl6pPr>
            <a:lvl7pPr marL="2026526" indent="0">
              <a:buNone/>
              <a:defRPr sz="600"/>
            </a:lvl7pPr>
            <a:lvl8pPr marL="2364280" indent="0">
              <a:buNone/>
              <a:defRPr sz="600"/>
            </a:lvl8pPr>
            <a:lvl9pPr marL="2702034" indent="0">
              <a:buNone/>
              <a:defRPr sz="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436F4-4A38-46AC-B31F-5ACDFE2316D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5142C-3439-4911-96BA-5DBA77347F8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74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42900" y="396701"/>
            <a:ext cx="6172200" cy="1651000"/>
          </a:xfrm>
          <a:prstGeom prst="rect">
            <a:avLst/>
          </a:prstGeom>
        </p:spPr>
        <p:txBody>
          <a:bodyPr vert="horz" lIns="67547" tIns="33779" rIns="67547" bIns="33779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311410"/>
            <a:ext cx="6172200" cy="6537502"/>
          </a:xfrm>
          <a:prstGeom prst="rect">
            <a:avLst/>
          </a:prstGeom>
        </p:spPr>
        <p:txBody>
          <a:bodyPr vert="horz" lIns="67547" tIns="33779" rIns="67547" bIns="33779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42900" y="9181406"/>
            <a:ext cx="1600200" cy="527402"/>
          </a:xfrm>
          <a:prstGeom prst="rect">
            <a:avLst/>
          </a:prstGeom>
        </p:spPr>
        <p:txBody>
          <a:bodyPr vert="horz" lIns="67547" tIns="33779" rIns="67547" bIns="3377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5506"/>
            <a:fld id="{314436F4-4A38-46AC-B31F-5ACDFE2316D7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675506"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343152" y="9181406"/>
            <a:ext cx="2171700" cy="527402"/>
          </a:xfrm>
          <a:prstGeom prst="rect">
            <a:avLst/>
          </a:prstGeom>
        </p:spPr>
        <p:txBody>
          <a:bodyPr vert="horz" lIns="67547" tIns="33779" rIns="67547" bIns="3377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5506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4914900" y="9181406"/>
            <a:ext cx="1600200" cy="527402"/>
          </a:xfrm>
          <a:prstGeom prst="rect">
            <a:avLst/>
          </a:prstGeom>
        </p:spPr>
        <p:txBody>
          <a:bodyPr vert="horz" lIns="67547" tIns="33779" rIns="67547" bIns="3377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5506"/>
            <a:fld id="{4F55142C-3439-4911-96BA-5DBA77347F8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675506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3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75506" rtl="0" eaLnBrk="1" latinLnBrk="0" hangingPunct="1"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316" indent="-253316" algn="l" defTabSz="67550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849" indent="-211094" algn="l" defTabSz="67550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44389" indent="-168874" algn="l" defTabSz="67550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2138" indent="-168874" algn="l" defTabSz="67550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19894" indent="-168874" algn="l" defTabSz="675506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57648" indent="-168874" algn="l" defTabSz="67550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95404" indent="-168874" algn="l" defTabSz="67550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33156" indent="-168874" algn="l" defTabSz="67550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70912" indent="-168874" algn="l" defTabSz="67550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75506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7758" algn="l" defTabSz="675506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5506" algn="l" defTabSz="675506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3262" algn="l" defTabSz="675506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1019" algn="l" defTabSz="675506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88771" algn="l" defTabSz="675506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26526" algn="l" defTabSz="675506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64280" algn="l" defTabSz="675506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02034" algn="l" defTabSz="675506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5577" tIns="47788" rIns="95577" bIns="47788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311410"/>
            <a:ext cx="6172200" cy="6537502"/>
          </a:xfrm>
          <a:prstGeom prst="rect">
            <a:avLst/>
          </a:prstGeom>
        </p:spPr>
        <p:txBody>
          <a:bodyPr vert="horz" lIns="95577" tIns="47788" rIns="95577" bIns="47788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42900" y="9181402"/>
            <a:ext cx="1600200" cy="527402"/>
          </a:xfrm>
          <a:prstGeom prst="rect">
            <a:avLst/>
          </a:prstGeom>
        </p:spPr>
        <p:txBody>
          <a:bodyPr vert="horz" lIns="95577" tIns="47788" rIns="95577" bIns="4778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5781"/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955781"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343151" y="9181402"/>
            <a:ext cx="2171700" cy="527402"/>
          </a:xfrm>
          <a:prstGeom prst="rect">
            <a:avLst/>
          </a:prstGeom>
        </p:spPr>
        <p:txBody>
          <a:bodyPr vert="horz" lIns="95577" tIns="47788" rIns="95577" bIns="4778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5781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4914900" y="9181402"/>
            <a:ext cx="1600200" cy="527402"/>
          </a:xfrm>
          <a:prstGeom prst="rect">
            <a:avLst/>
          </a:prstGeom>
        </p:spPr>
        <p:txBody>
          <a:bodyPr vert="horz" lIns="95577" tIns="47788" rIns="95577" bIns="4778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5781"/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955781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55781" rtl="0" eaLnBrk="1" latinLnBrk="0" hangingPunct="1">
        <a:spcBef>
          <a:spcPct val="0"/>
        </a:spcBef>
        <a:buNone/>
        <a:defRPr kumimoji="1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8419" indent="-358419" algn="l" defTabSz="95578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76568" indent="-298681" algn="l" defTabSz="955781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4723" indent="-238943" algn="l" defTabSz="95578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2613" indent="-238943" algn="l" defTabSz="955781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0504" indent="-238943" algn="l" defTabSz="955781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8392" indent="-238943" algn="l" defTabSz="95578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06281" indent="-238943" algn="l" defTabSz="95578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84171" indent="-238943" algn="l" defTabSz="95578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62060" indent="-238943" algn="l" defTabSz="95578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55781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7886" algn="l" defTabSz="955781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5781" algn="l" defTabSz="955781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3666" algn="l" defTabSz="955781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1559" algn="l" defTabSz="955781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89447" algn="l" defTabSz="955781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67336" algn="l" defTabSz="955781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45225" algn="l" defTabSz="955781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23115" algn="l" defTabSz="955781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5418" tIns="47709" rIns="95418" bIns="47709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311407"/>
            <a:ext cx="6172200" cy="6537502"/>
          </a:xfrm>
          <a:prstGeom prst="rect">
            <a:avLst/>
          </a:prstGeom>
        </p:spPr>
        <p:txBody>
          <a:bodyPr vert="horz" lIns="95418" tIns="47709" rIns="95418" bIns="47709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42900" y="9181402"/>
            <a:ext cx="1600200" cy="527402"/>
          </a:xfrm>
          <a:prstGeom prst="rect">
            <a:avLst/>
          </a:prstGeom>
        </p:spPr>
        <p:txBody>
          <a:bodyPr vert="horz" lIns="95418" tIns="47709" rIns="95418" bIns="4770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4183"/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954183"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343151" y="9181402"/>
            <a:ext cx="2171700" cy="527402"/>
          </a:xfrm>
          <a:prstGeom prst="rect">
            <a:avLst/>
          </a:prstGeom>
        </p:spPr>
        <p:txBody>
          <a:bodyPr vert="horz" lIns="95418" tIns="47709" rIns="95418" bIns="4770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4183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4914900" y="9181402"/>
            <a:ext cx="1600200" cy="527402"/>
          </a:xfrm>
          <a:prstGeom prst="rect">
            <a:avLst/>
          </a:prstGeom>
        </p:spPr>
        <p:txBody>
          <a:bodyPr vert="horz" lIns="95418" tIns="47709" rIns="95418" bIns="4770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4183"/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954183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2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54183" rtl="0" eaLnBrk="1" latinLnBrk="0" hangingPunct="1">
        <a:spcBef>
          <a:spcPct val="0"/>
        </a:spcBef>
        <a:buNone/>
        <a:defRPr kumimoji="1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819" indent="-357819" algn="l" defTabSz="9541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75276" indent="-298181" algn="l" defTabSz="95418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2728" indent="-238545" algn="l" defTabSz="9541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9821" indent="-238545" algn="l" defTabSz="95418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6914" indent="-238545" algn="l" defTabSz="95418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4004" indent="-238545" algn="l" defTabSz="9541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01097" indent="-238545" algn="l" defTabSz="9541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189" indent="-238545" algn="l" defTabSz="9541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55279" indent="-238545" algn="l" defTabSz="9541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54183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7094" algn="l" defTabSz="954183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4183" algn="l" defTabSz="954183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1276" algn="l" defTabSz="954183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8365" algn="l" defTabSz="954183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85459" algn="l" defTabSz="954183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62551" algn="l" defTabSz="954183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39641" algn="l" defTabSz="954183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16735" algn="l" defTabSz="954183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5418" tIns="47709" rIns="95418" bIns="47709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311404"/>
            <a:ext cx="6172200" cy="6537502"/>
          </a:xfrm>
          <a:prstGeom prst="rect">
            <a:avLst/>
          </a:prstGeom>
        </p:spPr>
        <p:txBody>
          <a:bodyPr vert="horz" lIns="95418" tIns="47709" rIns="95418" bIns="47709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42900" y="9181399"/>
            <a:ext cx="1600200" cy="527402"/>
          </a:xfrm>
          <a:prstGeom prst="rect">
            <a:avLst/>
          </a:prstGeom>
        </p:spPr>
        <p:txBody>
          <a:bodyPr vert="horz" lIns="95418" tIns="47709" rIns="95418" bIns="4770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4183"/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954183"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343150" y="9181399"/>
            <a:ext cx="2171700" cy="527402"/>
          </a:xfrm>
          <a:prstGeom prst="rect">
            <a:avLst/>
          </a:prstGeom>
        </p:spPr>
        <p:txBody>
          <a:bodyPr vert="horz" lIns="95418" tIns="47709" rIns="95418" bIns="4770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4183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4914900" y="9181399"/>
            <a:ext cx="1600200" cy="527402"/>
          </a:xfrm>
          <a:prstGeom prst="rect">
            <a:avLst/>
          </a:prstGeom>
        </p:spPr>
        <p:txBody>
          <a:bodyPr vert="horz" lIns="95418" tIns="47709" rIns="95418" bIns="4770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4183"/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954183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6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54183" rtl="0" eaLnBrk="1" latinLnBrk="0" hangingPunct="1">
        <a:spcBef>
          <a:spcPct val="0"/>
        </a:spcBef>
        <a:buNone/>
        <a:defRPr kumimoji="1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819" indent="-357819" algn="l" defTabSz="9541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75276" indent="-298181" algn="l" defTabSz="95418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2728" indent="-238545" algn="l" defTabSz="9541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9821" indent="-238545" algn="l" defTabSz="95418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6914" indent="-238545" algn="l" defTabSz="95418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4004" indent="-238545" algn="l" defTabSz="9541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01097" indent="-238545" algn="l" defTabSz="9541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189" indent="-238545" algn="l" defTabSz="9541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55279" indent="-238545" algn="l" defTabSz="9541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54183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7094" algn="l" defTabSz="954183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4183" algn="l" defTabSz="954183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1276" algn="l" defTabSz="954183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8365" algn="l" defTabSz="954183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85459" algn="l" defTabSz="954183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62551" algn="l" defTabSz="954183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39641" algn="l" defTabSz="954183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16735" algn="l" defTabSz="954183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5766" tIns="47883" rIns="95766" bIns="47883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5766" tIns="47883" rIns="95766" bIns="47883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95766" tIns="47883" rIns="95766" bIns="4788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7656"/>
            <a:fld id="{6576EA64-9FF4-440C-9F4C-00041A0D3C40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957656"/>
              <a:t>2022/6/8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95766" tIns="47883" rIns="95766" bIns="4788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7656"/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95766" tIns="47883" rIns="95766" bIns="4788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7656"/>
            <a:fld id="{933A16B6-AC44-40E3-915C-C1E1D46E96B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957656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6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57656" rtl="0" eaLnBrk="1" latinLnBrk="0" hangingPunct="1">
        <a:spcBef>
          <a:spcPct val="0"/>
        </a:spcBef>
        <a:buNone/>
        <a:defRPr kumimoji="1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121" indent="-359121" algn="l" defTabSz="9576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78095" indent="-299267" algn="l" defTabSz="9576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069" indent="-239414" algn="l" defTabSz="9576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5897" indent="-239414" algn="l" defTabSz="9576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4725" indent="-239414" algn="l" defTabSz="957656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553" indent="-239414" algn="l" defTabSz="9576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380" indent="-239414" algn="l" defTabSz="9576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208" indent="-239414" algn="l" defTabSz="9576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036" indent="-239414" algn="l" defTabSz="9576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57656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828" algn="l" defTabSz="957656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656" algn="l" defTabSz="957656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483" algn="l" defTabSz="957656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311" algn="l" defTabSz="957656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139" algn="l" defTabSz="957656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2967" algn="l" defTabSz="957656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1794" algn="l" defTabSz="957656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0622" algn="l" defTabSz="957656" rtl="0" eaLnBrk="1" latinLnBrk="0" hangingPunct="1"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package" Target="../embeddings/Microsoft_Excel_Worksheet.xlsx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openxmlformats.org/officeDocument/2006/relationships/image" Target="../media/image3.emf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wner\Desktop\IMG_183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9" b="92156" l="9949" r="93622">
                        <a14:foregroundMark x1="59991" y1="73469" x2="85629" y2="84311"/>
                        <a14:foregroundMark x1="86097" y1="84439" x2="91624" y2="84056"/>
                        <a14:foregroundMark x1="86097" y1="12819" x2="91284" y2="13648"/>
                        <a14:foregroundMark x1="34651" y1="73342" x2="59821" y2="73342"/>
                        <a14:foregroundMark x1="29124" y1="26403" x2="34311" y2="26658"/>
                        <a14:foregroundMark x1="29039" y1="73597" x2="33801" y2="73469"/>
                        <a14:foregroundMark x1="34056" y1="73469" x2="34821" y2="73342"/>
                        <a14:foregroundMark x1="46173" y1="57653" x2="46088" y2="63712"/>
                        <a14:foregroundMark x1="46896" y1="65434" x2="42857" y2="66518"/>
                        <a14:foregroundMark x1="46981" y1="68240" x2="45111" y2="68495"/>
                        <a14:foregroundMark x1="41114" y1="41645" x2="41284" y2="38202"/>
                        <a14:foregroundMark x1="39668" y1="43112" x2="40731" y2="42411"/>
                        <a14:foregroundMark x1="42049" y1="63074" x2="39158" y2="62883"/>
                        <a14:foregroundMark x1="43707" y1="68176" x2="46811" y2="68240"/>
                        <a14:foregroundMark x1="11735" y1="68941" x2="11905" y2="31505"/>
                        <a14:foregroundMark x1="85204" y1="12946" x2="59991" y2="27360"/>
                        <a14:foregroundMark x1="60289" y1="27232" x2="85459" y2="13074"/>
                        <a14:foregroundMark x1="80867" y1="24554" x2="84694" y2="22704"/>
                        <a14:foregroundMark x1="90009" y1="20217" x2="91752" y2="19388"/>
                        <a14:foregroundMark x1="89753" y1="20281" x2="89923" y2="20982"/>
                        <a14:foregroundMark x1="60119" y1="27360" x2="59439" y2="27423"/>
                        <a14:foregroundMark x1="59524" y1="27296" x2="44983" y2="27041"/>
                        <a14:foregroundMark x1="45833" y1="27105" x2="43112" y2="27041"/>
                        <a14:backgroundMark x1="40774" y1="61352" x2="39838" y2="60204"/>
                        <a14:backgroundMark x1="43963" y1="57972" x2="43197" y2="57717"/>
                        <a14:backgroundMark x1="52168" y1="44770" x2="51786" y2="43112"/>
                        <a14:backgroundMark x1="52721" y1="36671" x2="51403" y2="36416"/>
                        <a14:backgroundMark x1="51233" y1="53508" x2="52551" y2="54018"/>
                        <a14:backgroundMark x1="40604" y1="39732" x2="39668" y2="40625"/>
                        <a14:backgroundMark x1="37585" y1="34439" x2="37585" y2="34439"/>
                        <a14:backgroundMark x1="45451" y1="39732" x2="44685" y2="40051"/>
                        <a14:backgroundMark x1="46939" y1="39477" x2="46939" y2="40625"/>
                        <a14:backgroundMark x1="44600" y1="65434" x2="44600" y2="65434"/>
                        <a14:backgroundMark x1="15306" y1="52423" x2="15391" y2="49809"/>
                        <a14:backgroundMark x1="15519" y1="43048" x2="15094" y2="47321"/>
                        <a14:backgroundMark x1="15519" y1="33546" x2="15519" y2="33546"/>
                        <a14:backgroundMark x1="15179" y1="67283" x2="15094" y2="66709"/>
                        <a14:backgroundMark x1="17389" y1="32717" x2="17389" y2="32717"/>
                        <a14:backgroundMark x1="16964" y1="68240" x2="16964" y2="68240"/>
                        <a14:backgroundMark x1="33036" y1="62628" x2="33121" y2="63393"/>
                        <a14:backgroundMark x1="33036" y1="34949" x2="32908" y2="35587"/>
                        <a14:backgroundMark x1="57908" y1="66773" x2="58078" y2="63520"/>
                        <a14:backgroundMark x1="58206" y1="41582" x2="58078" y2="39413"/>
                        <a14:backgroundMark x1="57908" y1="37500" x2="57908" y2="38967"/>
                        <a14:backgroundMark x1="46216" y1="36097" x2="45791" y2="36416"/>
                        <a14:backgroundMark x1="57908" y1="61352" x2="58206" y2="62883"/>
                        <a14:backgroundMark x1="50043" y1="66454" x2="50043" y2="66454"/>
                        <a14:backgroundMark x1="58206" y1="68304" x2="58036" y2="68240"/>
                        <a14:backgroundMark x1="57908" y1="68431" x2="57951" y2="67474"/>
                        <a14:backgroundMark x1="58248" y1="32270" x2="58036" y2="32334"/>
                        <a14:backgroundMark x1="84694" y1="74554" x2="82398" y2="74426"/>
                        <a14:backgroundMark x1="81675" y1="74426" x2="82058" y2="74554"/>
                        <a14:backgroundMark x1="82398" y1="24043" x2="83971" y2="23788"/>
                        <a14:backgroundMark x1="81420" y1="24426" x2="84439" y2="24554"/>
                        <a14:backgroundMark x1="59991" y1="73788" x2="85629" y2="84566"/>
                        <a14:backgroundMark x1="85757" y1="84694" x2="92134" y2="84056"/>
                        <a14:backgroundMark x1="34821" y1="73597" x2="59736" y2="73597"/>
                        <a14:backgroundMark x1="39753" y1="36543" x2="39753" y2="36543"/>
                        <a14:backgroundMark x1="45026" y1="54783" x2="45026" y2="54783"/>
                        <a14:backgroundMark x1="39583" y1="26531" x2="39583" y2="26531"/>
                        <a14:backgroundMark x1="29464" y1="73916" x2="34056" y2="73469"/>
                        <a14:backgroundMark x1="46811" y1="43176" x2="46811" y2="43176"/>
                        <a14:backgroundMark x1="46429" y1="62181" x2="46599" y2="60459"/>
                        <a14:backgroundMark x1="46344" y1="62309" x2="46344" y2="57781"/>
                        <a14:backgroundMark x1="46896" y1="67411" x2="44685" y2="67985"/>
                        <a14:backgroundMark x1="38690" y1="40497" x2="39583" y2="42411"/>
                        <a14:backgroundMark x1="39668" y1="42921" x2="40561" y2="42347"/>
                        <a14:backgroundMark x1="39158" y1="62883" x2="42007" y2="63010"/>
                        <a14:backgroundMark x1="44388" y1="67985" x2="44388" y2="67985"/>
                        <a14:backgroundMark x1="11692" y1="68750" x2="11862" y2="31824"/>
                        <a14:backgroundMark x1="85544" y1="12755" x2="92134" y2="13584"/>
                        <a14:backgroundMark x1="85544" y1="12883" x2="59736" y2="27232"/>
                        <a14:backgroundMark x1="85247" y1="12755" x2="78827" y2="16518"/>
                        <a14:backgroundMark x1="80995" y1="24490" x2="84566" y2="22832"/>
                        <a14:backgroundMark x1="90094" y1="21173" x2="90094" y2="21173"/>
                        <a14:backgroundMark x1="91454" y1="19834" x2="91454" y2="19834"/>
                        <a14:backgroundMark x1="91879" y1="19643" x2="90349" y2="20344"/>
                        <a14:backgroundMark x1="77296" y1="16773" x2="78699" y2="16709"/>
                        <a14:backgroundMark x1="78316" y1="16773" x2="79337" y2="16390"/>
                        <a14:backgroundMark x1="75850" y1="18304" x2="77551" y2="17219"/>
                        <a14:backgroundMark x1="75510" y1="18240" x2="77211" y2="17347"/>
                        <a14:backgroundMark x1="77041" y1="17538" x2="77041" y2="17538"/>
                        <a14:backgroundMark x1="77041" y1="17411" x2="77041" y2="17411"/>
                        <a14:backgroundMark x1="77083" y1="17411" x2="77083" y2="17411"/>
                        <a14:backgroundMark x1="77126" y1="17283" x2="77126" y2="17283"/>
                        <a14:backgroundMark x1="77253" y1="17283" x2="77253" y2="17283"/>
                        <a14:backgroundMark x1="77338" y1="17283" x2="77338" y2="17283"/>
                        <a14:backgroundMark x1="43197" y1="26849" x2="59949" y2="2710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1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75362" y="1736870"/>
            <a:ext cx="10579179" cy="651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正方形/長方形 18"/>
          <p:cNvSpPr/>
          <p:nvPr/>
        </p:nvSpPr>
        <p:spPr>
          <a:xfrm>
            <a:off x="10187381" y="-374303"/>
            <a:ext cx="8331696" cy="298878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5558" tIns="47779" rIns="95558" bIns="47779" rtlCol="0" anchor="t"/>
          <a:lstStyle/>
          <a:p>
            <a:pPr algn="ctr" defTabSz="3085317">
              <a:defRPr/>
            </a:pPr>
            <a:endParaRPr kumimoji="0" lang="ja-JP" altLang="en-US" sz="5500" kern="0" dirty="0">
              <a:solidFill>
                <a:prstClr val="white"/>
              </a:solidFill>
              <a:latin typeface="Franklin Gothic Medium" panose="020B0603020102020204" pitchFamily="34" charset="0"/>
              <a:ea typeface="ＭＳ Ｐ明朝"/>
              <a:cs typeface="Ebrima" panose="02000000000000000000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637" y="-878991"/>
            <a:ext cx="7722711" cy="328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-27384" y="9633520"/>
            <a:ext cx="914400" cy="200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dirty="0">
                <a:solidFill>
                  <a:srgbClr val="FFFDD9"/>
                </a:solidFill>
              </a:rPr>
              <a:t>2016.5.21</a:t>
            </a:r>
            <a:endParaRPr kumimoji="1" lang="ja-JP" altLang="en-US" sz="900" dirty="0">
              <a:solidFill>
                <a:srgbClr val="FFFD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69"/>
    </mc:Choice>
    <mc:Fallback xmlns="">
      <p:transition spd="slow" advTm="3566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861048" y="1227452"/>
            <a:ext cx="3096345" cy="803731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lIns="95747" tIns="47873" rIns="95747" bIns="47873" rtlCol="0">
            <a:spAutoFit/>
          </a:bodyPr>
          <a:lstStyle/>
          <a:p>
            <a:pPr defTabSz="957468"/>
            <a:r>
              <a:rPr lang="ja-JP" altLang="en-US" sz="13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特　長</a:t>
            </a:r>
            <a:endParaRPr lang="en-US" altLang="ja-JP" sz="13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b="1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「セレナ・メンテ」シリーズは、　　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長尺塩ビシート専用の無振動式　　    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</a:t>
            </a:r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「静音自走式床材剥離機」です。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特許取得の独自機構により、従来の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1/10</a:t>
            </a:r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という驚異的な静音性と抜群の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剥離性能を兼ね備えた新しいタイプ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の剥離機です。また、剥離後の床下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地も平滑になり、下地作業を軽減でき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ます。振動・騒音・塵芥の発生を大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幅に改善した本製品は、マンション・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病院などの改修工事「居ながら工事」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に最適で、居住者・近隣等への負担を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軽減する環境配慮型の床材剥離機です。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苦情やトラブルの要因となる振動・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騒音の発生を減らすことができるため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「人と環境にやさしい、スマートな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改修工事」を実現できます。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 （参照：騒音レベルの比較・</a:t>
            </a:r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QR</a:t>
            </a:r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コード）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セレナ･メンテ</a:t>
            </a:r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300</a:t>
            </a:r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型は、</a:t>
            </a:r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140</a:t>
            </a:r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型に比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べ、剥がし幅が約倍の</a:t>
            </a:r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300</a:t>
            </a:r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ｍｍです。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廊下やエントランスなど広い場所で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の剥離作業に適しています。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endParaRPr lang="en-US" altLang="ja-JP" sz="13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3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＜製品仕様＞</a:t>
            </a:r>
            <a:r>
              <a:rPr lang="ja-JP" altLang="en-US" sz="1100" b="1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1100" b="1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重　量　　　　　</a:t>
            </a:r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97kg</a:t>
            </a: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サイズ　　幅　  </a:t>
            </a:r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422</a:t>
            </a:r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ｍｍ　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</a:t>
            </a:r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 高さ　</a:t>
            </a:r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814</a:t>
            </a:r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ｍｍ　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</a:t>
            </a:r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長さ　</a:t>
            </a:r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824</a:t>
            </a:r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ｍｍ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電　源　  </a:t>
            </a:r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AC100V</a:t>
            </a:r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</a:t>
            </a:r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50/60HZ</a:t>
            </a:r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</a:t>
            </a:r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2.5KVA</a:t>
            </a: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剥離幅　　</a:t>
            </a:r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300</a:t>
            </a:r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ｍｍ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速　度　　</a:t>
            </a:r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12</a:t>
            </a:r>
            <a:r>
              <a:rPr lang="ja-JP" altLang="en-US" sz="1100" dirty="0" err="1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ｍ</a:t>
            </a:r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/1</a:t>
            </a:r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分</a:t>
            </a:r>
            <a:r>
              <a:rPr lang="en-US" altLang="ja-JP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(</a:t>
            </a:r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最高速度）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無段変速装置により調節可能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1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動作選択　前進、後退、停止</a:t>
            </a:r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endParaRPr lang="en-US" altLang="ja-JP" sz="11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8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長尺シート施工状態・製品素材によっては、使用できない場合もあります。また、改良のため仕様・外観・価格等を予告なしに変更する場合があります。</a:t>
            </a:r>
            <a:endParaRPr lang="en-US" altLang="ja-JP" sz="8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endParaRPr lang="en-US" altLang="ja-JP" sz="9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3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お問合せ先</a:t>
            </a:r>
            <a:endParaRPr lang="en-US" altLang="ja-JP" sz="13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marR="0" lvl="0" indent="0" algn="l" defTabSz="9574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3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</a:t>
            </a:r>
            <a:endParaRPr lang="en-US" altLang="ja-JP" sz="12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graphicFrame>
        <p:nvGraphicFramePr>
          <p:cNvPr id="27" name="オブジェクト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841889"/>
              </p:ext>
            </p:extLst>
          </p:nvPr>
        </p:nvGraphicFramePr>
        <p:xfrm>
          <a:off x="-675456" y="5635625"/>
          <a:ext cx="4892675" cy="474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ワークシート" r:id="rId3" imgW="11791827" imgH="9972696" progId="Excel.Sheet.12">
                  <p:embed/>
                </p:oleObj>
              </mc:Choice>
              <mc:Fallback>
                <p:oleObj name="ワークシート" r:id="rId3" imgW="11791827" imgH="997269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675456" y="5635625"/>
                        <a:ext cx="4892675" cy="4743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6" name="Picture 4" descr="C:\Users\Owner\Desktop\IMG_18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5" b="91582" l="17347" r="89966">
                        <a14:foregroundMark x1="60374" y1="26786" x2="60077" y2="27615"/>
                        <a14:foregroundMark x1="48044" y1="27041" x2="38180" y2="24681"/>
                        <a14:foregroundMark x1="47577" y1="37628" x2="40434" y2="36161"/>
                        <a14:foregroundMark x1="34651" y1="6186" x2="35714" y2="6505"/>
                        <a14:foregroundMark x1="36947" y1="7015" x2="42219" y2="8929"/>
                        <a14:foregroundMark x1="45068" y1="10523" x2="52466" y2="13584"/>
                        <a14:foregroundMark x1="30910" y1="28763" x2="30570" y2="28061"/>
                        <a14:foregroundMark x1="30400" y1="28189" x2="30102" y2="27806"/>
                        <a14:foregroundMark x1="38223" y1="47449" x2="38180" y2="46747"/>
                        <a14:foregroundMark x1="46216" y1="53508" x2="42602" y2="51786"/>
                        <a14:foregroundMark x1="43282" y1="51977" x2="48044" y2="53635"/>
                        <a14:foregroundMark x1="35842" y1="64413" x2="34014" y2="61352"/>
                        <a14:foregroundMark x1="33291" y1="60651" x2="33461" y2="62883"/>
                        <a14:foregroundMark x1="50595" y1="75957" x2="50595" y2="76531"/>
                        <a14:foregroundMark x1="66922" y1="39860" x2="67815" y2="44707"/>
                        <a14:foregroundMark x1="22491" y1="30867" x2="30782" y2="34056"/>
                        <a14:foregroundMark x1="30910" y1="19515" x2="30740" y2="20536"/>
                        <a14:foregroundMark x1="21259" y1="10587" x2="32568" y2="14668"/>
                        <a14:foregroundMark x1="20961" y1="9503" x2="20961" y2="10332"/>
                        <a14:foregroundMark x1="61381" y1="84706" x2="68053" y2="87294"/>
                        <a14:foregroundMark x1="68053" y1="23765" x2="53297" y2="17294"/>
                        <a14:foregroundMark x1="33438" y1="9176" x2="22135" y2="4941"/>
                        <a14:foregroundMark x1="44662" y1="40000" x2="31476" y2="34706"/>
                        <a14:foregroundMark x1="71272" y1="40118" x2="71036" y2="40471"/>
                        <a14:foregroundMark x1="70958" y1="37647" x2="68289" y2="24235"/>
                        <a14:foregroundMark x1="30633" y1="32542" x2="22719" y2="29609"/>
                        <a14:foregroundMark x1="31564" y1="30447" x2="24115" y2="26816"/>
                        <a14:foregroundMark x1="23464" y1="27654" x2="22905" y2="11313"/>
                        <a14:foregroundMark x1="46834" y1="46508" x2="46648" y2="42877"/>
                        <a14:foregroundMark x1="43762" y1="46648" x2="39758" y2="45950"/>
                        <a14:foregroundMark x1="69460" y1="51397" x2="68343" y2="47207"/>
                        <a14:foregroundMark x1="35382" y1="49721" x2="37058" y2="48883"/>
                        <a14:foregroundMark x1="37780" y1="65643" x2="45927" y2="68522"/>
                        <a14:foregroundMark x1="35419" y1="5758" x2="52184" y2="13436"/>
                        <a14:foregroundMark x1="34829" y1="5182" x2="52774" y2="13244"/>
                        <a14:foregroundMark x1="35183" y1="5374" x2="53011" y2="12860"/>
                        <a14:backgroundMark x1="51573" y1="53890" x2="51361" y2="53890"/>
                        <a14:backgroundMark x1="54889" y1="49745" x2="54932" y2="50191"/>
                        <a14:backgroundMark x1="54294" y1="43431" x2="55017" y2="42857"/>
                        <a14:backgroundMark x1="54762" y1="45026" x2="55102" y2="45599"/>
                        <a14:backgroundMark x1="53912" y1="43176" x2="53912" y2="43559"/>
                        <a14:backgroundMark x1="63053" y1="45727" x2="63265" y2="44324"/>
                        <a14:backgroundMark x1="51190" y1="49171" x2="51105" y2="48852"/>
                        <a14:backgroundMark x1="50043" y1="33099" x2="50553" y2="30038"/>
                        <a14:backgroundMark x1="61650" y1="30166" x2="63435" y2="30293"/>
                        <a14:backgroundMark x1="48257" y1="40561" x2="48895" y2="40753"/>
                        <a14:backgroundMark x1="30485" y1="28635" x2="30187" y2="26658"/>
                        <a14:backgroundMark x1="30272" y1="28316" x2="29379" y2="27742"/>
                        <a14:backgroundMark x1="30697" y1="27806" x2="30655" y2="28571"/>
                        <a14:backgroundMark x1="50595" y1="75702" x2="50340" y2="77360"/>
                        <a14:backgroundMark x1="72066" y1="85204" x2="75553" y2="82398"/>
                        <a14:backgroundMark x1="61565" y1="85651" x2="68963" y2="88202"/>
                        <a14:backgroundMark x1="50383" y1="80485" x2="59906" y2="83482"/>
                        <a14:backgroundMark x1="79337" y1="78699" x2="81080" y2="78125"/>
                        <a14:backgroundMark x1="77806" y1="51594" x2="77381" y2="51020"/>
                        <a14:backgroundMark x1="65434" y1="43941" x2="65604" y2="44962"/>
                        <a14:backgroundMark x1="66241" y1="41263" x2="66241" y2="41645"/>
                        <a14:backgroundMark x1="66667" y1="47640" x2="67262" y2="47321"/>
                        <a14:backgroundMark x1="67517" y1="46110" x2="67389" y2="46365"/>
                        <a14:backgroundMark x1="67517" y1="45472" x2="67262" y2="45536"/>
                        <a14:backgroundMark x1="67517" y1="45281" x2="67517" y2="45599"/>
                        <a14:backgroundMark x1="62075" y1="33865" x2="62330" y2="32589"/>
                        <a14:backgroundMark x1="52849" y1="16837" x2="52849" y2="16837"/>
                        <a14:backgroundMark x1="51573" y1="25064" x2="51743" y2="23916"/>
                        <a14:backgroundMark x1="51743" y1="34949" x2="52126" y2="34247"/>
                        <a14:backgroundMark x1="83124" y1="78706" x2="82967" y2="77647"/>
                        <a14:backgroundMark x1="83987" y1="69529" x2="83987" y2="73059"/>
                        <a14:backgroundMark x1="80769" y1="55882" x2="80769" y2="55882"/>
                        <a14:backgroundMark x1="68367" y1="23882" x2="53061" y2="17059"/>
                        <a14:backgroundMark x1="44976" y1="40471" x2="31476" y2="35059"/>
                        <a14:backgroundMark x1="70484" y1="19194" x2="35419" y2="192"/>
                        <a14:backgroundMark x1="37190" y1="66027" x2="45455" y2="69098"/>
                        <a14:backgroundMark x1="37308" y1="66219" x2="45336" y2="69866"/>
                        <a14:backgroundMark x1="37898" y1="66219" x2="46045" y2="69866"/>
                        <a14:backgroundMark x1="53365" y1="12284" x2="26800" y2="115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5000" contras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9115" y="1387565"/>
            <a:ext cx="3522821" cy="216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Owner\Desktop\IMG_18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0" b="95089" l="14796" r="82951">
                        <a14:foregroundMark x1="35927" y1="23214" x2="34014" y2="24872"/>
                        <a14:foregroundMark x1="33971" y1="27105" x2="33971" y2="27105"/>
                        <a14:foregroundMark x1="34184" y1="25638" x2="34184" y2="25638"/>
                        <a14:foregroundMark x1="34014" y1="25638" x2="34014" y2="25638"/>
                        <a14:foregroundMark x1="37032" y1="20408" x2="39201" y2="18559"/>
                        <a14:foregroundMark x1="39923" y1="18686" x2="41114" y2="19069"/>
                        <a14:foregroundMark x1="41837" y1="19260" x2="43665" y2="20536"/>
                        <a14:foregroundMark x1="39668" y1="18495" x2="39668" y2="18495"/>
                        <a14:foregroundMark x1="52849" y1="46365" x2="52849" y2="46365"/>
                        <a14:foregroundMark x1="45493" y1="23214" x2="44855" y2="21684"/>
                        <a14:foregroundMark x1="77083" y1="7462" x2="80272" y2="10140"/>
                        <a14:foregroundMark x1="72406" y1="79656" x2="72874" y2="80293"/>
                        <a14:foregroundMark x1="73512" y1="79528" x2="73512" y2="80804"/>
                        <a14:foregroundMark x1="63478" y1="29528" x2="69303" y2="23916"/>
                        <a14:foregroundMark x1="80343" y1="38369" x2="74899" y2="60423"/>
                        <a14:foregroundMark x1="44070" y1="21269" x2="44070" y2="21269"/>
                        <a14:backgroundMark x1="34949" y1="85587" x2="34949" y2="85587"/>
                        <a14:backgroundMark x1="27083" y1="82462" x2="27083" y2="82462"/>
                        <a14:backgroundMark x1="32058" y1="85651" x2="32058" y2="85651"/>
                        <a14:backgroundMark x1="37883" y1="85969" x2="39286" y2="85778"/>
                        <a14:backgroundMark x1="20153" y1="73597" x2="18495" y2="73214"/>
                        <a14:backgroundMark x1="53954" y1="37819" x2="52764" y2="45663"/>
                        <a14:backgroundMark x1="50553" y1="37054" x2="49872" y2="41454"/>
                        <a14:backgroundMark x1="50553" y1="36224" x2="50553" y2="36224"/>
                        <a14:backgroundMark x1="63605" y1="28635" x2="71088" y2="21237"/>
                        <a14:backgroundMark x1="63095" y1="29528" x2="63776" y2="28571"/>
                        <a14:backgroundMark x1="62330" y1="78189" x2="62713" y2="77806"/>
                        <a14:backgroundMark x1="60714" y1="79145" x2="60417" y2="79273"/>
                        <a14:backgroundMark x1="70014" y1="70392" x2="69024" y2="80980"/>
                        <a14:backgroundMark x1="70721" y1="68431" x2="70721" y2="68431"/>
                        <a14:backgroundMark x1="53041" y1="89412" x2="53041" y2="89412"/>
                        <a14:backgroundMark x1="33946" y1="84902" x2="33946" y2="84902"/>
                        <a14:backgroundMark x1="75106" y1="73725" x2="78784" y2="692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9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08" y="3224808"/>
            <a:ext cx="2941664" cy="21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テキスト ボックス 25"/>
          <p:cNvSpPr txBox="1"/>
          <p:nvPr/>
        </p:nvSpPr>
        <p:spPr>
          <a:xfrm>
            <a:off x="959919" y="40849"/>
            <a:ext cx="4773337" cy="527568"/>
          </a:xfrm>
          <a:prstGeom prst="rect">
            <a:avLst/>
          </a:prstGeom>
          <a:noFill/>
        </p:spPr>
        <p:txBody>
          <a:bodyPr wrap="square" lIns="95747" tIns="47873" rIns="95747" bIns="47873" rtlCol="0">
            <a:spAutoFit/>
          </a:bodyPr>
          <a:lstStyle/>
          <a:p>
            <a:pPr algn="ctr" defTabSz="957468"/>
            <a:r>
              <a:rPr lang="ja-JP" altLang="en-US" sz="2800" b="1" dirty="0">
                <a:solidFill>
                  <a:srgbClr val="FEFAD6"/>
                </a:solidFill>
              </a:rPr>
              <a:t>　　騒音レベルは、会話程度</a:t>
            </a:r>
            <a:r>
              <a:rPr lang="ja-JP" altLang="en-US" sz="2800" b="1" i="1" dirty="0">
                <a:solidFill>
                  <a:srgbClr val="FEFAD6"/>
                </a:solidFill>
              </a:rPr>
              <a:t>！</a:t>
            </a:r>
            <a:r>
              <a:rPr lang="ja-JP" altLang="en-US" sz="2800" b="1" dirty="0">
                <a:solidFill>
                  <a:srgbClr val="FEFAD6"/>
                </a:solidFill>
              </a:rPr>
              <a:t>　　</a:t>
            </a:r>
            <a:endParaRPr lang="en-US" altLang="ja-JP" sz="2800" b="1" i="1" dirty="0">
              <a:solidFill>
                <a:srgbClr val="FEFAD6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-179619" y="520430"/>
            <a:ext cx="7353035" cy="435235"/>
          </a:xfrm>
          <a:prstGeom prst="rect">
            <a:avLst/>
          </a:prstGeom>
          <a:noFill/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5747" tIns="47873" rIns="95747" bIns="47873" rtlCol="0" anchor="b">
            <a:spAutoFit/>
          </a:bodyPr>
          <a:lstStyle/>
          <a:p>
            <a:pPr algn="ctr" defTabSz="957468"/>
            <a:r>
              <a:rPr lang="ja-JP" altLang="en-US" sz="2200" dirty="0">
                <a:solidFill>
                  <a:srgbClr val="FFFEE5"/>
                </a:solidFill>
              </a:rPr>
              <a:t>マンション・医療施設など、「居ながら工事」に最適です</a:t>
            </a:r>
            <a:endParaRPr lang="ja-JP" altLang="en-US" sz="2200" i="1" dirty="0">
              <a:solidFill>
                <a:srgbClr val="FFFEE5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60440" y="6332765"/>
            <a:ext cx="184056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300" dirty="0">
                <a:solidFill>
                  <a:schemeClr val="bg1"/>
                </a:solidFill>
              </a:rPr>
              <a:t>２０</a:t>
            </a:r>
            <a:r>
              <a:rPr kumimoji="1" lang="en-US" altLang="ja-JP" sz="1300" dirty="0">
                <a:solidFill>
                  <a:schemeClr val="bg1"/>
                </a:solidFill>
              </a:rPr>
              <a:t>㏈</a:t>
            </a:r>
            <a:r>
              <a:rPr kumimoji="1" lang="ja-JP" altLang="en-US" sz="1300" dirty="0">
                <a:solidFill>
                  <a:schemeClr val="bg1"/>
                </a:solidFill>
              </a:rPr>
              <a:t>の差は、音圧差で</a:t>
            </a:r>
            <a:endParaRPr kumimoji="1" lang="en-US" altLang="ja-JP" sz="1300" dirty="0">
              <a:solidFill>
                <a:schemeClr val="bg1"/>
              </a:solidFill>
            </a:endParaRPr>
          </a:p>
          <a:p>
            <a:r>
              <a:rPr lang="ja-JP" altLang="en-US" sz="1300" dirty="0">
                <a:solidFill>
                  <a:schemeClr val="bg1"/>
                </a:solidFill>
              </a:rPr>
              <a:t>１０</a:t>
            </a:r>
            <a:r>
              <a:rPr kumimoji="1" lang="ja-JP" altLang="en-US" sz="1300" dirty="0">
                <a:solidFill>
                  <a:schemeClr val="bg1"/>
                </a:solidFill>
              </a:rPr>
              <a:t>倍</a:t>
            </a:r>
            <a:r>
              <a:rPr lang="ja-JP" altLang="en-US" sz="1300" dirty="0">
                <a:solidFill>
                  <a:schemeClr val="bg1"/>
                </a:solidFill>
              </a:rPr>
              <a:t>の差となります</a:t>
            </a:r>
            <a:endParaRPr kumimoji="1" lang="en-US" altLang="ja-JP" sz="1300" dirty="0">
              <a:solidFill>
                <a:schemeClr val="bg1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06" y="6397880"/>
            <a:ext cx="678462" cy="67846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E7069F8-1646-C9CC-2DEC-3A8804853CE3}"/>
              </a:ext>
            </a:extLst>
          </p:cNvPr>
          <p:cNvSpPr txBox="1"/>
          <p:nvPr/>
        </p:nvSpPr>
        <p:spPr>
          <a:xfrm>
            <a:off x="3645024" y="8945755"/>
            <a:ext cx="3661167" cy="811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2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12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一般社団法人　静音技術工法普及協会</a:t>
            </a:r>
            <a:endParaRPr lang="ja-JP" altLang="ja-JP" sz="1100" kern="100" dirty="0">
              <a:solidFill>
                <a:srgbClr val="FEFAD6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　　　</a:t>
            </a:r>
            <a:r>
              <a:rPr lang="en-US" altLang="ja-JP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TEL</a:t>
            </a:r>
            <a:r>
              <a:rPr lang="ja-JP" altLang="ja-JP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043-497-2486</a:t>
            </a:r>
            <a:r>
              <a:rPr lang="ja-JP" altLang="en-US" sz="1000" kern="100" dirty="0">
                <a:solidFill>
                  <a:srgbClr val="FEFAD6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</a:t>
            </a:r>
            <a:r>
              <a:rPr lang="en-US" altLang="ja-JP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FAX</a:t>
            </a:r>
            <a:r>
              <a:rPr lang="ja-JP" altLang="ja-JP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043-497-2497</a:t>
            </a:r>
            <a:endParaRPr lang="ja-JP" altLang="ja-JP" sz="1000" kern="100" dirty="0">
              <a:solidFill>
                <a:srgbClr val="FEFAD6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　　　</a:t>
            </a:r>
            <a:r>
              <a:rPr lang="en-US" altLang="ja-JP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Email</a:t>
            </a:r>
            <a:r>
              <a:rPr lang="ja-JP" altLang="ja-JP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info@silent-tec-assoc.or.jp</a:t>
            </a:r>
            <a:endParaRPr lang="ja-JP" altLang="ja-JP" sz="1000" kern="100" dirty="0">
              <a:solidFill>
                <a:srgbClr val="FEFAD6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58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"/>
    </mc:Choice>
    <mc:Fallback xmlns="">
      <p:transition spd="slow" advTm="80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Desktop\IMG_206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8" r="100000">
                        <a14:foregroundMark x1="81463" y1="16901" x2="88478" y2="15306"/>
                        <a14:foregroundMark x1="83248" y1="79528" x2="86310" y2="82143"/>
                        <a14:foregroundMark x1="90476" y1="20982" x2="91454" y2="19898"/>
                        <a14:foregroundMark x1="17389" y1="75957" x2="18665" y2="65179"/>
                        <a14:foregroundMark x1="15264" y1="49490" x2="16071" y2="43495"/>
                        <a14:foregroundMark x1="15179" y1="50191" x2="15179" y2="50191"/>
                        <a14:foregroundMark x1="17560" y1="40051" x2="16327" y2="42985"/>
                        <a14:foregroundMark x1="13223" y1="53380" x2="13223" y2="53380"/>
                        <a14:foregroundMark x1="30230" y1="79401" x2="34311" y2="92283"/>
                        <a14:foregroundMark x1="23810" y1="24809" x2="25170" y2="7143"/>
                        <a14:foregroundMark x1="10289" y1="24107" x2="11480" y2="24426"/>
                        <a14:foregroundMark x1="11522" y1="23278" x2="11607" y2="21684"/>
                        <a14:foregroundMark x1="79464" y1="97895" x2="70408" y2="98087"/>
                        <a14:backgroundMark x1="14923" y1="46684" x2="14923" y2="46684"/>
                        <a14:backgroundMark x1="14923" y1="46684" x2="16539" y2="40880"/>
                        <a14:backgroundMark x1="18622" y1="38648" x2="18622" y2="38648"/>
                        <a14:backgroundMark x1="17432" y1="39987" x2="17432" y2="39987"/>
                        <a14:backgroundMark x1="16709" y1="75000" x2="16709" y2="75000"/>
                        <a14:backgroundMark x1="15561" y1="71110" x2="16412" y2="72959"/>
                        <a14:backgroundMark x1="15561" y1="70536" x2="15306" y2="70408"/>
                        <a14:backgroundMark x1="33801" y1="92156" x2="29974" y2="78699"/>
                        <a14:backgroundMark x1="23384" y1="24235" x2="25000" y2="5995"/>
                        <a14:backgroundMark x1="11224" y1="23533" x2="11267" y2="2206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166206" y="2783282"/>
            <a:ext cx="11577921" cy="712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556792" y="127059"/>
            <a:ext cx="3960440" cy="433453"/>
          </a:xfrm>
          <a:prstGeom prst="rect">
            <a:avLst/>
          </a:prstGeom>
          <a:noFill/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5418" tIns="47709" rIns="95418" bIns="47709" rtlCol="0" anchor="b">
            <a:spAutoFit/>
          </a:bodyPr>
          <a:lstStyle/>
          <a:p>
            <a:pPr algn="ctr" defTabSz="954183"/>
            <a:r>
              <a:rPr lang="ja-JP" altLang="en-US" sz="2100" dirty="0">
                <a:solidFill>
                  <a:srgbClr val="FFFEE5"/>
                </a:solidFill>
              </a:rPr>
              <a:t>世界最高レベルの静音性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210" y="2653529"/>
            <a:ext cx="7722711" cy="321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0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9"/>
    </mc:Choice>
    <mc:Fallback xmlns="">
      <p:transition spd="slow" advTm="329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3861048" y="1352600"/>
            <a:ext cx="2996952" cy="8553403"/>
          </a:xfrm>
          <a:prstGeom prst="rect">
            <a:avLst/>
          </a:pr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942" tIns="10471" rIns="20942" bIns="10471" rtlCol="0" anchor="ctr"/>
          <a:lstStyle/>
          <a:p>
            <a:pPr algn="ctr" defTabSz="954183"/>
            <a:endParaRPr lang="ja-JP" altLang="en-US" sz="1900" dirty="0">
              <a:solidFill>
                <a:prstClr val="white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61049" y="1352600"/>
            <a:ext cx="3027318" cy="7883097"/>
          </a:xfrm>
          <a:prstGeom prst="rect">
            <a:avLst/>
          </a:prstGeom>
          <a:noFill/>
          <a:ln>
            <a:noFill/>
          </a:ln>
        </p:spPr>
        <p:txBody>
          <a:bodyPr wrap="square" lIns="95418" tIns="47709" rIns="95418" bIns="47709" rtlCol="0">
            <a:spAutoFit/>
          </a:bodyPr>
          <a:lstStyle/>
          <a:p>
            <a:pPr defTabSz="954183"/>
            <a:r>
              <a:rPr lang="ja-JP" altLang="en-US" sz="13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特　長</a:t>
            </a:r>
            <a:endParaRPr lang="en-US" altLang="ja-JP" sz="13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b="1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セレナ・メンテ</a:t>
            </a:r>
            <a:r>
              <a:rPr lang="en-US" altLang="ja-JP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140</a:t>
            </a:r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は、長尺塩ビシート　　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専用の無振動・静音自走式剥離機です。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従来機に比べ、驚異的に小さな作業音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での床材剥離作業が可能になりました。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マンションや病院など、居ながら工事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の際、問題となる騒音や振動・塵芥を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抑えることができ、入居者や入院患者・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近隣住民への負担を軽減することがで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きます。また、斬新な機構により、抜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群の剥離性能を発揮します。剥離後の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床下地も平滑になり、下地作業を軽減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できるので、効率的に床材の貼り替え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作業を行うことができます。セレナ・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メンテは、特許取得の無振動式メカニ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ズムにより、振動が広範囲に伝わる</a:t>
            </a:r>
            <a:r>
              <a:rPr lang="ja-JP" altLang="en-US" sz="1100" dirty="0" err="1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こ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とを防げますので、音だし作業の工程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管理が容易となります。塵芥の発生も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非常に少なくクリーンで落ち着いた作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業環境を実現できます。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セレナ・メンテ</a:t>
            </a:r>
            <a:r>
              <a:rPr lang="en-US" altLang="ja-JP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140</a:t>
            </a:r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は、</a:t>
            </a:r>
            <a:r>
              <a:rPr lang="en-US" altLang="ja-JP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300</a:t>
            </a:r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に比べ、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小型・軽量のため、機材搬入が容易と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なり、ベランダや狭い場所での作業に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最適です。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3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＜製品仕様＞ </a:t>
            </a:r>
            <a:r>
              <a:rPr lang="ja-JP" altLang="en-US" sz="1100" b="1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1100" b="1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重　量　　　　　　</a:t>
            </a:r>
            <a:r>
              <a:rPr lang="en-US" altLang="ja-JP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35kg</a:t>
            </a: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サイズ　　　幅　  </a:t>
            </a:r>
            <a:r>
              <a:rPr lang="en-US" altLang="ja-JP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234</a:t>
            </a:r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ｍｍ　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en-US" altLang="ja-JP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</a:t>
            </a:r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</a:t>
            </a:r>
            <a:r>
              <a:rPr lang="en-US" altLang="ja-JP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高さ　</a:t>
            </a:r>
            <a:r>
              <a:rPr lang="en-US" altLang="ja-JP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350</a:t>
            </a:r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ｍｍ　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en-US" altLang="ja-JP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</a:t>
            </a:r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</a:t>
            </a:r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長さ　</a:t>
            </a:r>
            <a:r>
              <a:rPr lang="en-US" altLang="ja-JP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464</a:t>
            </a:r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ｍｍ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電　源　　　</a:t>
            </a:r>
            <a:r>
              <a:rPr lang="en-US" altLang="ja-JP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AC100V</a:t>
            </a:r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</a:t>
            </a:r>
            <a:r>
              <a:rPr lang="en-US" altLang="ja-JP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50/60HZ</a:t>
            </a:r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</a:t>
            </a:r>
            <a:r>
              <a:rPr lang="en-US" altLang="ja-JP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1.5KVA</a:t>
            </a: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剥離幅　　　</a:t>
            </a:r>
            <a:r>
              <a:rPr lang="en-US" altLang="ja-JP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140</a:t>
            </a:r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ｍｍ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速　度　　　</a:t>
            </a:r>
            <a:r>
              <a:rPr lang="en-US" altLang="ja-JP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12</a:t>
            </a:r>
            <a:r>
              <a:rPr lang="ja-JP" altLang="en-US" sz="1100" dirty="0" err="1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ｍ</a:t>
            </a:r>
            <a:r>
              <a:rPr lang="en-US" altLang="ja-JP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/1</a:t>
            </a:r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分</a:t>
            </a:r>
            <a:r>
              <a:rPr lang="en-US" altLang="ja-JP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(</a:t>
            </a:r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最高速度）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　無段変速装置により調節可能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11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動作選択　　前進、後退、停止</a:t>
            </a:r>
            <a:endParaRPr lang="en-US" altLang="ja-JP" sz="11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endParaRPr lang="en-US" altLang="ja-JP" sz="1100" b="1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8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長尺シート施工状態・製品素材によって使用できない場合</a:t>
            </a:r>
            <a:endParaRPr lang="en-US" altLang="ja-JP" sz="8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8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もあります。また、改良のため仕様・外観・価格等を予告</a:t>
            </a:r>
            <a:endParaRPr lang="en-US" altLang="ja-JP" sz="8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4183"/>
            <a:r>
              <a:rPr lang="ja-JP" altLang="en-US" sz="800" dirty="0">
                <a:solidFill>
                  <a:srgbClr val="FFFEE5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なしに変更する場合があります。</a:t>
            </a:r>
            <a:endParaRPr lang="en-US" altLang="ja-JP" sz="800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 defTabSz="954183"/>
            <a:endParaRPr lang="en-US" altLang="ja-JP" sz="1100" b="1" dirty="0">
              <a:solidFill>
                <a:srgbClr val="FFFEE5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3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　　　　　お問合せ先</a:t>
            </a:r>
            <a:endParaRPr lang="en-US" altLang="ja-JP" sz="13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endParaRPr lang="en-US" altLang="ja-JP" sz="13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defTabSz="957468"/>
            <a:r>
              <a:rPr lang="ja-JP" altLang="en-US" sz="1200" dirty="0">
                <a:solidFill>
                  <a:srgbClr val="FFFDD9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     　　</a:t>
            </a:r>
            <a:endParaRPr lang="en-US" altLang="ja-JP" sz="1200" dirty="0">
              <a:solidFill>
                <a:srgbClr val="FFFDD9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11" name="Picture 2" descr="C:\Users\Owner\Desktop\20131019パンフ用写真\新しいフォルダー\IMG_2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60" b="91582" l="9949" r="92262">
                        <a14:foregroundMark x1="82483" y1="83929" x2="81037" y2="83163"/>
                        <a14:foregroundMark x1="18707" y1="80867" x2="19133" y2="79656"/>
                        <a14:foregroundMark x1="57483" y1="17028" x2="56548" y2="17028"/>
                        <a14:foregroundMark x1="45238" y1="10778" x2="45663" y2="12181"/>
                        <a14:backgroundMark x1="62075" y1="90497" x2="66156" y2="88712"/>
                        <a14:backgroundMark x1="55867" y1="90497" x2="61862" y2="91008"/>
                        <a14:backgroundMark x1="64541" y1="87755" x2="64838" y2="87436"/>
                        <a14:backgroundMark x1="66454" y1="87309" x2="70153" y2="86543"/>
                        <a14:backgroundMark x1="84524" y1="83801" x2="84524" y2="83801"/>
                        <a14:backgroundMark x1="36352" y1="30038" x2="36565" y2="2959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432" y="6249144"/>
            <a:ext cx="4248472" cy="30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Owner\Desktop\_DSC39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312" y1="68528" x2="58340" y2="67005"/>
                        <a14:foregroundMark x1="51397" y1="66624" x2="56816" y2="65609"/>
                        <a14:foregroundMark x1="52329" y1="76523" x2="53345" y2="77919"/>
                        <a14:foregroundMark x1="53853" y1="77919" x2="53853" y2="77919"/>
                        <a14:foregroundMark x1="54191" y1="77919" x2="54191" y2="77919"/>
                        <a14:foregroundMark x1="54615" y1="77919" x2="54615" y2="77919"/>
                        <a14:foregroundMark x1="55038" y1="77792" x2="55038" y2="77792"/>
                        <a14:foregroundMark x1="55292" y1="77538" x2="55292" y2="77538"/>
                        <a14:foregroundMark x1="55800" y1="76396" x2="55800" y2="76396"/>
                        <a14:foregroundMark x1="56054" y1="75254" x2="56054" y2="75254"/>
                        <a14:foregroundMark x1="56054" y1="74619" x2="56054" y2="74619"/>
                        <a14:foregroundMark x1="52329" y1="76523" x2="52329" y2="76523"/>
                        <a14:foregroundMark x1="52329" y1="75761" x2="52329" y2="75761"/>
                        <a14:foregroundMark x1="52413" y1="74619" x2="52413" y2="74619"/>
                        <a14:foregroundMark x1="52329" y1="74112" x2="52329" y2="74112"/>
                        <a14:foregroundMark x1="52837" y1="73350" x2="52837" y2="73350"/>
                        <a14:foregroundMark x1="53175" y1="73096" x2="53175" y2="73096"/>
                        <a14:foregroundMark x1="53599" y1="72335" x2="53599" y2="72335"/>
                        <a14:foregroundMark x1="54191" y1="72589" x2="54191" y2="72589"/>
                        <a14:foregroundMark x1="54615" y1="72589" x2="54615" y2="72589"/>
                        <a14:foregroundMark x1="54107" y1="71827" x2="54107" y2="71827"/>
                        <a14:foregroundMark x1="55038" y1="72208" x2="55038" y2="72208"/>
                        <a14:foregroundMark x1="55377" y1="72589" x2="55377" y2="72589"/>
                        <a14:foregroundMark x1="55800" y1="72970" x2="55800" y2="72970"/>
                        <a14:foregroundMark x1="55546" y1="73731" x2="55546" y2="73731"/>
                        <a14:foregroundMark x1="66469" y1="71574" x2="66469" y2="71574"/>
                        <a14:foregroundMark x1="66892" y1="72589" x2="66892" y2="72589"/>
                        <a14:foregroundMark x1="66977" y1="72716" x2="66977" y2="72716"/>
                        <a14:foregroundMark x1="67401" y1="73350" x2="67401" y2="73350"/>
                        <a14:foregroundMark x1="67909" y1="72716" x2="67909" y2="72716"/>
                        <a14:foregroundMark x1="68332" y1="72589" x2="68332" y2="72589"/>
                        <a14:foregroundMark x1="68163" y1="71827" x2="68163" y2="71827"/>
                        <a14:foregroundMark x1="68163" y1="71447" x2="68163" y2="71447"/>
                        <a14:foregroundMark x1="68078" y1="71193" x2="68078" y2="71193"/>
                        <a14:foregroundMark x1="67231" y1="71193" x2="67231" y2="71193"/>
                        <a14:foregroundMark x1="76461" y1="69543" x2="76630" y2="70305"/>
                        <a14:foregroundMark x1="76630" y1="70305" x2="78916" y2="71827"/>
                        <a14:foregroundMark x1="78747" y1="72335" x2="78747" y2="72335"/>
                        <a14:foregroundMark x1="79170" y1="71954" x2="79170" y2="71954"/>
                        <a14:foregroundMark x1="79678" y1="72335" x2="79678" y2="72335"/>
                        <a14:foregroundMark x1="79678" y1="71574" x2="79678" y2="71574"/>
                        <a14:foregroundMark x1="80186" y1="71193" x2="80186" y2="71193"/>
                        <a14:foregroundMark x1="25318" y1="58249" x2="25741" y2="70431"/>
                        <a14:foregroundMark x1="25233" y1="71827" x2="28196" y2="74112"/>
                        <a14:foregroundMark x1="29975" y1="75761" x2="32769" y2="77538"/>
                        <a14:foregroundMark x1="30059" y1="76523" x2="29975" y2="74619"/>
                        <a14:foregroundMark x1="25741" y1="71066" x2="25233" y2="71574"/>
                        <a14:foregroundMark x1="39627" y1="80964" x2="42760" y2="82868"/>
                        <a14:foregroundMark x1="43014" y1="83249" x2="43014" y2="83249"/>
                        <a14:foregroundMark x1="43522" y1="83249" x2="43607" y2="82487"/>
                        <a14:foregroundMark x1="44623" y1="82487" x2="44623" y2="82487"/>
                        <a14:foregroundMark x1="45301" y1="82360" x2="45301" y2="82360"/>
                        <a14:foregroundMark x1="45639" y1="81726" x2="45639" y2="81726"/>
                        <a14:foregroundMark x1="46401" y1="80964" x2="46401" y2="80964"/>
                        <a14:foregroundMark x1="46571" y1="80203" x2="46571" y2="80203"/>
                        <a14:foregroundMark x1="46825" y1="79061" x2="46825" y2="79061"/>
                        <a14:foregroundMark x1="46825" y1="77538" x2="46825" y2="77538"/>
                        <a14:foregroundMark x1="47333" y1="75761" x2="48264" y2="75635"/>
                        <a14:foregroundMark x1="48264" y1="75635" x2="48010" y2="79442"/>
                        <a14:foregroundMark x1="48010" y1="79442" x2="46909" y2="79695"/>
                        <a14:foregroundMark x1="48010" y1="76523" x2="51820" y2="75761"/>
                        <a14:foregroundMark x1="51651" y1="62944" x2="51820" y2="75254"/>
                        <a14:foregroundMark x1="51651" y1="70431" x2="51651" y2="70431"/>
                        <a14:foregroundMark x1="52159" y1="71066" x2="52159" y2="71066"/>
                        <a14:foregroundMark x1="52075" y1="71574" x2="52075" y2="71574"/>
                        <a14:foregroundMark x1="52159" y1="72589" x2="52159" y2="72589"/>
                        <a14:foregroundMark x1="52329" y1="72970" x2="52329" y2="72970"/>
                        <a14:foregroundMark x1="53175" y1="68909" x2="62066" y2="73731"/>
                        <a14:foregroundMark x1="55377" y1="68147" x2="62066" y2="72335"/>
                        <a14:foregroundMark x1="61389" y1="71447" x2="59441" y2="66244"/>
                        <a14:foregroundMark x1="59610" y1="65863" x2="57324" y2="64721"/>
                        <a14:foregroundMark x1="56901" y1="64340" x2="56562" y2="57868"/>
                        <a14:foregroundMark x1="62574" y1="21066" x2="63844" y2="20812"/>
                        <a14:foregroundMark x1="61897" y1="22843" x2="64352" y2="23985"/>
                        <a14:foregroundMark x1="67231" y1="70051" x2="70618" y2="68528"/>
                        <a14:foregroundMark x1="70957" y1="67386" x2="71211" y2="36548"/>
                        <a14:foregroundMark x1="36494" y1="80076" x2="36494" y2="82107"/>
                        <a14:foregroundMark x1="36494" y1="82487" x2="39035" y2="81345"/>
                        <a14:foregroundMark x1="39797" y1="80964" x2="39797" y2="80964"/>
                        <a14:foregroundMark x1="60373" y1="24112" x2="60373" y2="26650"/>
                        <a14:foregroundMark x1="61897" y1="23985" x2="55123" y2="25254"/>
                        <a14:foregroundMark x1="60881" y1="25635" x2="62405" y2="27030"/>
                        <a14:foregroundMark x1="62066" y1="27792" x2="63590" y2="30457"/>
                        <a14:foregroundMark x1="64691" y1="25635" x2="63336" y2="30584"/>
                        <a14:foregroundMark x1="63336" y1="24746" x2="63844" y2="26777"/>
                        <a14:foregroundMark x1="63675" y1="24873" x2="63167" y2="28299"/>
                        <a14:foregroundMark x1="63929" y1="18528" x2="65199" y2="18528"/>
                        <a14:backgroundMark x1="24979" y1="60914" x2="25741" y2="78299"/>
                        <a14:backgroundMark x1="23793" y1="72335" x2="34462" y2="81345"/>
                        <a14:backgroundMark x1="33531" y1="78680" x2="35055" y2="78934"/>
                        <a14:backgroundMark x1="57409" y1="68401" x2="58848" y2="68147"/>
                        <a14:backgroundMark x1="59187" y1="67386" x2="59356" y2="69162"/>
                        <a14:backgroundMark x1="58594" y1="69289" x2="56393" y2="68147"/>
                        <a14:backgroundMark x1="56816" y1="68020" x2="56816" y2="68020"/>
                        <a14:backgroundMark x1="58933" y1="67386" x2="58933" y2="67386"/>
                        <a14:backgroundMark x1="58594" y1="66624" x2="58594" y2="66624"/>
                        <a14:backgroundMark x1="57578" y1="68020" x2="57578" y2="68020"/>
                        <a14:backgroundMark x1="58171" y1="67640" x2="58171" y2="67640"/>
                        <a14:backgroundMark x1="58679" y1="68782" x2="58679" y2="68782"/>
                        <a14:backgroundMark x1="59187" y1="68782" x2="59187" y2="68782"/>
                        <a14:backgroundMark x1="52075" y1="65102" x2="52075" y2="65102"/>
                        <a14:backgroundMark x1="52075" y1="65102" x2="52075" y2="65102"/>
                        <a14:backgroundMark x1="52329" y1="65102" x2="52329" y2="65102"/>
                        <a14:backgroundMark x1="52667" y1="70051" x2="52667" y2="70051"/>
                        <a14:backgroundMark x1="52921" y1="70812" x2="52921" y2="70812"/>
                        <a14:backgroundMark x1="54107" y1="70431" x2="54107" y2="70431"/>
                        <a14:backgroundMark x1="53937" y1="70051" x2="53937" y2="70051"/>
                        <a14:backgroundMark x1="53345" y1="70051" x2="53345" y2="70051"/>
                        <a14:backgroundMark x1="66130" y1="73477" x2="66638" y2="74112"/>
                        <a14:backgroundMark x1="69348" y1="71193" x2="72142" y2="68401"/>
                        <a14:backgroundMark x1="62405" y1="24239" x2="61219" y2="25127"/>
                        <a14:backgroundMark x1="66469" y1="29695" x2="66384" y2="28173"/>
                        <a14:backgroundMark x1="56901" y1="76015" x2="60711" y2="74365"/>
                        <a14:backgroundMark x1="56647" y1="75761" x2="56647" y2="75761"/>
                        <a14:backgroundMark x1="61304" y1="74619" x2="65114" y2="73477"/>
                        <a14:backgroundMark x1="39289" y1="81980" x2="35478" y2="83122"/>
                        <a14:backgroundMark x1="39881" y1="81980" x2="41829" y2="83503"/>
                        <a14:backgroundMark x1="75953" y1="71066" x2="77477" y2="72589"/>
                        <a14:backgroundMark x1="62997" y1="27919" x2="62997" y2="27919"/>
                        <a14:backgroundMark x1="51990" y1="65990" x2="52413" y2="65990"/>
                        <a14:backgroundMark x1="59949" y1="70178" x2="58933" y2="67386"/>
                        <a14:backgroundMark x1="55800" y1="70812" x2="54530" y2="70051"/>
                        <a14:backgroundMark x1="51820" y1="74492" x2="51566" y2="76396"/>
                        <a14:backgroundMark x1="56224" y1="67893" x2="58510" y2="69289"/>
                        <a14:backgroundMark x1="53260" y1="68655" x2="52413" y2="6979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464" y="1524643"/>
            <a:ext cx="5616624" cy="406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143193" y="1568624"/>
            <a:ext cx="1771003" cy="342571"/>
          </a:xfrm>
          <a:prstGeom prst="rect">
            <a:avLst/>
          </a:prstGeom>
          <a:solidFill>
            <a:srgbClr val="FFFDD9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5418" tIns="47709" rIns="95418" bIns="47709" rtlCol="0" anchor="b">
            <a:spAutoFit/>
          </a:bodyPr>
          <a:lstStyle/>
          <a:p>
            <a:pPr algn="ctr" defTabSz="954183"/>
            <a:r>
              <a:rPr lang="ja-JP" altLang="en-US" sz="1600" dirty="0">
                <a:solidFill>
                  <a:schemeClr val="tx1"/>
                </a:solidFill>
              </a:rPr>
              <a:t>小型・軽量モデル</a:t>
            </a:r>
            <a:endParaRPr lang="ja-JP" altLang="en-US" sz="1600" i="1" dirty="0">
              <a:solidFill>
                <a:schemeClr val="tx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-243408" y="584516"/>
            <a:ext cx="7353035" cy="588792"/>
          </a:xfrm>
          <a:prstGeom prst="rect">
            <a:avLst/>
          </a:prstGeom>
          <a:noFill/>
        </p:spPr>
        <p:txBody>
          <a:bodyPr wrap="square" lIns="95418" tIns="47709" rIns="95418" bIns="47709" rtlCol="0">
            <a:spAutoFit/>
          </a:bodyPr>
          <a:lstStyle/>
          <a:p>
            <a:pPr algn="ctr" defTabSz="954183"/>
            <a:r>
              <a:rPr lang="ja-JP" altLang="en-US" sz="1600" dirty="0">
                <a:solidFill>
                  <a:srgbClr val="FFFEE5"/>
                </a:solidFill>
              </a:rPr>
              <a:t>セレナ・メンテ</a:t>
            </a:r>
            <a:r>
              <a:rPr lang="en-US" altLang="ja-JP" sz="1600" dirty="0">
                <a:solidFill>
                  <a:srgbClr val="FFFEE5"/>
                </a:solidFill>
              </a:rPr>
              <a:t>140</a:t>
            </a:r>
            <a:r>
              <a:rPr lang="ja-JP" altLang="en-US" sz="1600" dirty="0">
                <a:solidFill>
                  <a:srgbClr val="FFFEE5"/>
                </a:solidFill>
              </a:rPr>
              <a:t>は、小型ながら抜群の剥離性能と静音性を発揮します</a:t>
            </a:r>
          </a:p>
          <a:p>
            <a:pPr algn="ctr" defTabSz="954183"/>
            <a:endParaRPr lang="en-US" altLang="ja-JP" sz="1600" dirty="0">
              <a:solidFill>
                <a:srgbClr val="FFFEE5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-315416" y="84378"/>
            <a:ext cx="7294046" cy="404126"/>
          </a:xfrm>
          <a:prstGeom prst="rect">
            <a:avLst/>
          </a:prstGeom>
          <a:noFill/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5418" tIns="47709" rIns="95418" bIns="47709" rtlCol="0" anchor="b">
            <a:spAutoFit/>
          </a:bodyPr>
          <a:lstStyle/>
          <a:p>
            <a:pPr algn="ctr" defTabSz="954183"/>
            <a:r>
              <a:rPr lang="ja-JP" altLang="en-US" sz="2000" dirty="0">
                <a:solidFill>
                  <a:srgbClr val="FFFEE5"/>
                </a:solidFill>
              </a:rPr>
              <a:t>    小型・軽量・ハイパワーモデル。狭い場所での作業に最適</a:t>
            </a:r>
            <a:r>
              <a:rPr lang="ja-JP" altLang="en-US" sz="2000" i="1" dirty="0">
                <a:solidFill>
                  <a:srgbClr val="FFFEE5"/>
                </a:solidFill>
              </a:rPr>
              <a:t>！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21288BA-3C01-757A-C077-9CE35D3E8D19}"/>
              </a:ext>
            </a:extLst>
          </p:cNvPr>
          <p:cNvSpPr txBox="1"/>
          <p:nvPr/>
        </p:nvSpPr>
        <p:spPr>
          <a:xfrm>
            <a:off x="3645024" y="8829816"/>
            <a:ext cx="3661167" cy="811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2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　　</a:t>
            </a:r>
            <a:r>
              <a:rPr lang="ja-JP" altLang="ja-JP" sz="12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一般社団法人　静音技術工法普及協会</a:t>
            </a:r>
            <a:endParaRPr lang="ja-JP" altLang="ja-JP" sz="1100" kern="100" dirty="0">
              <a:solidFill>
                <a:srgbClr val="FEFAD6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　　　</a:t>
            </a:r>
            <a:r>
              <a:rPr lang="en-US" altLang="ja-JP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TEL</a:t>
            </a:r>
            <a:r>
              <a:rPr lang="ja-JP" altLang="ja-JP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043-497-2486</a:t>
            </a:r>
            <a:r>
              <a:rPr lang="ja-JP" altLang="en-US" sz="1000" kern="100" dirty="0">
                <a:solidFill>
                  <a:srgbClr val="FEFAD6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</a:t>
            </a:r>
            <a:r>
              <a:rPr lang="en-US" altLang="ja-JP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FAX</a:t>
            </a:r>
            <a:r>
              <a:rPr lang="ja-JP" altLang="ja-JP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043-497-2497</a:t>
            </a:r>
            <a:endParaRPr lang="ja-JP" altLang="ja-JP" sz="1000" kern="100" dirty="0">
              <a:solidFill>
                <a:srgbClr val="FEFAD6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　　　</a:t>
            </a:r>
            <a:r>
              <a:rPr lang="en-US" altLang="ja-JP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Email</a:t>
            </a:r>
            <a:r>
              <a:rPr lang="ja-JP" altLang="ja-JP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000" kern="100" dirty="0">
                <a:solidFill>
                  <a:srgbClr val="FEFAD6"/>
                </a:solidFill>
                <a:effectLst/>
                <a:latin typeface="Century" panose="020406040505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info@silent-tec-assoc.or.jp</a:t>
            </a:r>
            <a:endParaRPr lang="ja-JP" altLang="ja-JP" sz="1000" kern="100" dirty="0">
              <a:solidFill>
                <a:srgbClr val="FEFAD6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8"/>
    </mc:Choice>
    <mc:Fallback xmlns="">
      <p:transition spd="slow" advTm="380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-224177" y="-195810"/>
            <a:ext cx="7779310" cy="1054757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942" tIns="10471" rIns="20942" bIns="10471"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28" name="Picture 4" descr="C:\Users\Owner\Desktop\静かに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10000" r="90000">
                        <a14:foregroundMark x1="75938" y1="72541" x2="76953" y2="65082"/>
                        <a14:foregroundMark x1="76953" y1="65984" x2="76406" y2="69590"/>
                        <a14:foregroundMark x1="76953" y1="66148" x2="76719" y2="68443"/>
                        <a14:foregroundMark x1="77188" y1="64426" x2="76875" y2="66721"/>
                        <a14:backgroundMark x1="42969" y1="80246" x2="42969" y2="80246"/>
                        <a14:backgroundMark x1="72891" y1="52459" x2="72891" y2="52459"/>
                        <a14:backgroundMark x1="68828" y1="41148" x2="68828" y2="41148"/>
                        <a14:backgroundMark x1="76172" y1="55984" x2="77500" y2="58525"/>
                        <a14:backgroundMark x1="77422" y1="59016" x2="77813" y2="61230"/>
                        <a14:backgroundMark x1="77031" y1="67213" x2="75938" y2="73852"/>
                        <a14:backgroundMark x1="76250" y1="70574" x2="75859" y2="73770"/>
                        <a14:backgroundMark x1="86094" y1="73115" x2="86094" y2="73115"/>
                        <a14:backgroundMark x1="76563" y1="69508" x2="76172" y2="71230"/>
                        <a14:backgroundMark x1="77266" y1="64426" x2="76875" y2="67049"/>
                        <a14:backgroundMark x1="94766" y1="75656" x2="94766" y2="75656"/>
                        <a14:backgroundMark x1="80859" y1="62869" x2="80859" y2="62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71" y="1290970"/>
            <a:ext cx="9286467" cy="904329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148" y="-411787"/>
            <a:ext cx="8971058" cy="297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987299" y="1368659"/>
            <a:ext cx="3152457" cy="868862"/>
          </a:xfrm>
          <a:prstGeom prst="rect">
            <a:avLst/>
          </a:prstGeom>
          <a:noFill/>
        </p:spPr>
        <p:txBody>
          <a:bodyPr wrap="none" lIns="20942" tIns="10471" rIns="20942" bIns="10471" rtlCol="0">
            <a:spAutoFit/>
          </a:bodyPr>
          <a:lstStyle/>
          <a:p>
            <a:r>
              <a:rPr lang="ja-JP" altLang="en-US" sz="2700" b="1" dirty="0">
                <a:solidFill>
                  <a:srgbClr val="FFF9CD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居ながら工事に最適</a:t>
            </a:r>
            <a:endParaRPr lang="en-US" altLang="ja-JP" sz="2700" b="1" dirty="0">
              <a:solidFill>
                <a:srgbClr val="FFF9CD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ja-JP" altLang="en-US" sz="2700" b="1" dirty="0">
              <a:solidFill>
                <a:srgbClr val="FFF9CD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円/楕円 8"/>
          <p:cNvSpPr/>
          <p:nvPr/>
        </p:nvSpPr>
        <p:spPr>
          <a:xfrm rot="20933828">
            <a:off x="3272630" y="4989210"/>
            <a:ext cx="227244" cy="922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942" tIns="10471" rIns="20942" bIns="10471" rtlCol="0" anchor="ctr"/>
          <a:lstStyle/>
          <a:p>
            <a:pPr algn="ctr"/>
            <a:endParaRPr kumimoji="1" lang="ja-JP" altLang="en-US">
              <a:effectLst>
                <a:glow rad="228600">
                  <a:schemeClr val="tx1">
                    <a:alpha val="16000"/>
                  </a:schemeClr>
                </a:glow>
              </a:effectLst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3325" y="5242926"/>
            <a:ext cx="3286771" cy="375090"/>
          </a:xfrm>
          <a:prstGeom prst="rect">
            <a:avLst/>
          </a:prstGeom>
          <a:noFill/>
        </p:spPr>
        <p:txBody>
          <a:bodyPr wrap="none" lIns="20942" tIns="10471" rIns="20942" bIns="10471" rtlCol="0">
            <a:spAutoFit/>
          </a:bodyPr>
          <a:lstStyle/>
          <a:p>
            <a:r>
              <a:rPr lang="ja-JP" altLang="en-US" sz="2300" dirty="0">
                <a:solidFill>
                  <a:srgbClr val="FFF8D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静かな方がいいじゃない</a:t>
            </a:r>
          </a:p>
        </p:txBody>
      </p:sp>
      <p:sp>
        <p:nvSpPr>
          <p:cNvPr id="2" name="円/楕円 1"/>
          <p:cNvSpPr/>
          <p:nvPr/>
        </p:nvSpPr>
        <p:spPr>
          <a:xfrm rot="4040620">
            <a:off x="6130648" y="5642147"/>
            <a:ext cx="627802" cy="3409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942" tIns="10471" rIns="20942" bIns="10471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 rot="5097519">
            <a:off x="6736765" y="7426657"/>
            <a:ext cx="627802" cy="3409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942" tIns="10471" rIns="20942" bIns="10471"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 3"/>
          <p:cNvSpPr/>
          <p:nvPr/>
        </p:nvSpPr>
        <p:spPr>
          <a:xfrm>
            <a:off x="6729816" y="8818782"/>
            <a:ext cx="26185" cy="612895"/>
          </a:xfrm>
          <a:custGeom>
            <a:avLst/>
            <a:gdLst>
              <a:gd name="connsiteX0" fmla="*/ 0 w 115614"/>
              <a:gd name="connsiteY0" fmla="*/ 0 h 2648607"/>
              <a:gd name="connsiteX1" fmla="*/ 21021 w 115614"/>
              <a:gd name="connsiteY1" fmla="*/ 441435 h 2648607"/>
              <a:gd name="connsiteX2" fmla="*/ 115614 w 115614"/>
              <a:gd name="connsiteY2" fmla="*/ 1040524 h 2648607"/>
              <a:gd name="connsiteX3" fmla="*/ 105104 w 115614"/>
              <a:gd name="connsiteY3" fmla="*/ 2648607 h 264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14" h="2648607">
                <a:moveTo>
                  <a:pt x="0" y="0"/>
                </a:moveTo>
                <a:lnTo>
                  <a:pt x="21021" y="441435"/>
                </a:lnTo>
                <a:lnTo>
                  <a:pt x="115614" y="1040524"/>
                </a:lnTo>
                <a:cubicBezTo>
                  <a:pt x="112111" y="1576552"/>
                  <a:pt x="108607" y="2112579"/>
                  <a:pt x="105104" y="2648607"/>
                </a:cubicBezTo>
              </a:path>
            </a:pathLst>
          </a:custGeom>
          <a:noFill/>
          <a:ln w="76200"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942" tIns="10471" rIns="20942" bIns="10471"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/>
          <p:cNvSpPr/>
          <p:nvPr/>
        </p:nvSpPr>
        <p:spPr>
          <a:xfrm>
            <a:off x="6689062" y="9322317"/>
            <a:ext cx="61892" cy="1004466"/>
          </a:xfrm>
          <a:custGeom>
            <a:avLst/>
            <a:gdLst>
              <a:gd name="connsiteX0" fmla="*/ 273269 w 273269"/>
              <a:gd name="connsiteY0" fmla="*/ 0 h 4340772"/>
              <a:gd name="connsiteX1" fmla="*/ 252248 w 273269"/>
              <a:gd name="connsiteY1" fmla="*/ 641131 h 4340772"/>
              <a:gd name="connsiteX2" fmla="*/ 241738 w 273269"/>
              <a:gd name="connsiteY2" fmla="*/ 1114096 h 4340772"/>
              <a:gd name="connsiteX3" fmla="*/ 241738 w 273269"/>
              <a:gd name="connsiteY3" fmla="*/ 1566041 h 4340772"/>
              <a:gd name="connsiteX4" fmla="*/ 220717 w 273269"/>
              <a:gd name="connsiteY4" fmla="*/ 1975945 h 4340772"/>
              <a:gd name="connsiteX5" fmla="*/ 178676 w 273269"/>
              <a:gd name="connsiteY5" fmla="*/ 2396358 h 4340772"/>
              <a:gd name="connsiteX6" fmla="*/ 168165 w 273269"/>
              <a:gd name="connsiteY6" fmla="*/ 2774731 h 4340772"/>
              <a:gd name="connsiteX7" fmla="*/ 126124 w 273269"/>
              <a:gd name="connsiteY7" fmla="*/ 3048000 h 4340772"/>
              <a:gd name="connsiteX8" fmla="*/ 84083 w 273269"/>
              <a:gd name="connsiteY8" fmla="*/ 3342289 h 4340772"/>
              <a:gd name="connsiteX9" fmla="*/ 63062 w 273269"/>
              <a:gd name="connsiteY9" fmla="*/ 3541986 h 4340772"/>
              <a:gd name="connsiteX10" fmla="*/ 21021 w 273269"/>
              <a:gd name="connsiteY10" fmla="*/ 3836276 h 4340772"/>
              <a:gd name="connsiteX11" fmla="*/ 0 w 273269"/>
              <a:gd name="connsiteY11" fmla="*/ 4193627 h 4340772"/>
              <a:gd name="connsiteX12" fmla="*/ 0 w 273269"/>
              <a:gd name="connsiteY12" fmla="*/ 4340772 h 4340772"/>
              <a:gd name="connsiteX13" fmla="*/ 0 w 273269"/>
              <a:gd name="connsiteY13" fmla="*/ 4340772 h 4340772"/>
              <a:gd name="connsiteX14" fmla="*/ 231228 w 273269"/>
              <a:gd name="connsiteY14" fmla="*/ 4172607 h 4340772"/>
              <a:gd name="connsiteX15" fmla="*/ 0 w 273269"/>
              <a:gd name="connsiteY15" fmla="*/ 4035972 h 4340772"/>
              <a:gd name="connsiteX16" fmla="*/ 52552 w 273269"/>
              <a:gd name="connsiteY16" fmla="*/ 3972910 h 434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269" h="4340772">
                <a:moveTo>
                  <a:pt x="273269" y="0"/>
                </a:moveTo>
                <a:lnTo>
                  <a:pt x="252248" y="641131"/>
                </a:lnTo>
                <a:lnTo>
                  <a:pt x="241738" y="1114096"/>
                </a:lnTo>
                <a:lnTo>
                  <a:pt x="241738" y="1566041"/>
                </a:lnTo>
                <a:lnTo>
                  <a:pt x="220717" y="1975945"/>
                </a:lnTo>
                <a:lnTo>
                  <a:pt x="178676" y="2396358"/>
                </a:lnTo>
                <a:lnTo>
                  <a:pt x="168165" y="2774731"/>
                </a:lnTo>
                <a:lnTo>
                  <a:pt x="126124" y="3048000"/>
                </a:lnTo>
                <a:lnTo>
                  <a:pt x="84083" y="3342289"/>
                </a:lnTo>
                <a:lnTo>
                  <a:pt x="63062" y="3541986"/>
                </a:lnTo>
                <a:lnTo>
                  <a:pt x="21021" y="3836276"/>
                </a:lnTo>
                <a:lnTo>
                  <a:pt x="0" y="4193627"/>
                </a:lnTo>
                <a:lnTo>
                  <a:pt x="0" y="4340772"/>
                </a:lnTo>
                <a:lnTo>
                  <a:pt x="0" y="4340772"/>
                </a:lnTo>
                <a:lnTo>
                  <a:pt x="231228" y="4172607"/>
                </a:lnTo>
                <a:lnTo>
                  <a:pt x="0" y="4035972"/>
                </a:lnTo>
                <a:lnTo>
                  <a:pt x="52552" y="3972910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942" tIns="10471" rIns="20942" bIns="10471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/>
          <p:cNvSpPr/>
          <p:nvPr/>
        </p:nvSpPr>
        <p:spPr>
          <a:xfrm>
            <a:off x="6743819" y="9001283"/>
            <a:ext cx="14283" cy="430485"/>
          </a:xfrm>
          <a:custGeom>
            <a:avLst/>
            <a:gdLst>
              <a:gd name="connsiteX0" fmla="*/ 0 w 63062"/>
              <a:gd name="connsiteY0" fmla="*/ 0 h 1860331"/>
              <a:gd name="connsiteX1" fmla="*/ 21021 w 63062"/>
              <a:gd name="connsiteY1" fmla="*/ 273269 h 1860331"/>
              <a:gd name="connsiteX2" fmla="*/ 21021 w 63062"/>
              <a:gd name="connsiteY2" fmla="*/ 451945 h 1860331"/>
              <a:gd name="connsiteX3" fmla="*/ 42041 w 63062"/>
              <a:gd name="connsiteY3" fmla="*/ 683173 h 1860331"/>
              <a:gd name="connsiteX4" fmla="*/ 31531 w 63062"/>
              <a:gd name="connsiteY4" fmla="*/ 819807 h 1860331"/>
              <a:gd name="connsiteX5" fmla="*/ 21021 w 63062"/>
              <a:gd name="connsiteY5" fmla="*/ 1040524 h 1860331"/>
              <a:gd name="connsiteX6" fmla="*/ 10510 w 63062"/>
              <a:gd name="connsiteY6" fmla="*/ 1387366 h 1860331"/>
              <a:gd name="connsiteX7" fmla="*/ 63062 w 63062"/>
              <a:gd name="connsiteY7" fmla="*/ 1860331 h 186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062" h="1860331">
                <a:moveTo>
                  <a:pt x="0" y="0"/>
                </a:moveTo>
                <a:lnTo>
                  <a:pt x="21021" y="273269"/>
                </a:lnTo>
                <a:lnTo>
                  <a:pt x="21021" y="451945"/>
                </a:lnTo>
                <a:lnTo>
                  <a:pt x="42041" y="683173"/>
                </a:lnTo>
                <a:lnTo>
                  <a:pt x="31531" y="819807"/>
                </a:lnTo>
                <a:lnTo>
                  <a:pt x="21021" y="1040524"/>
                </a:lnTo>
                <a:lnTo>
                  <a:pt x="10510" y="1387366"/>
                </a:lnTo>
                <a:lnTo>
                  <a:pt x="63062" y="1860331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942" tIns="10471" rIns="20942" bIns="10471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/>
          <p:cNvSpPr/>
          <p:nvPr/>
        </p:nvSpPr>
        <p:spPr>
          <a:xfrm>
            <a:off x="6729108" y="8152270"/>
            <a:ext cx="59511" cy="902316"/>
          </a:xfrm>
          <a:custGeom>
            <a:avLst/>
            <a:gdLst>
              <a:gd name="connsiteX0" fmla="*/ 231228 w 262759"/>
              <a:gd name="connsiteY0" fmla="*/ 0 h 3899337"/>
              <a:gd name="connsiteX1" fmla="*/ 168166 w 262759"/>
              <a:gd name="connsiteY1" fmla="*/ 283779 h 3899337"/>
              <a:gd name="connsiteX2" fmla="*/ 115614 w 262759"/>
              <a:gd name="connsiteY2" fmla="*/ 472965 h 3899337"/>
              <a:gd name="connsiteX3" fmla="*/ 63062 w 262759"/>
              <a:gd name="connsiteY3" fmla="*/ 777765 h 3899337"/>
              <a:gd name="connsiteX4" fmla="*/ 63062 w 262759"/>
              <a:gd name="connsiteY4" fmla="*/ 987972 h 3899337"/>
              <a:gd name="connsiteX5" fmla="*/ 31531 w 262759"/>
              <a:gd name="connsiteY5" fmla="*/ 1198179 h 3899337"/>
              <a:gd name="connsiteX6" fmla="*/ 21021 w 262759"/>
              <a:gd name="connsiteY6" fmla="*/ 1566041 h 3899337"/>
              <a:gd name="connsiteX7" fmla="*/ 10510 w 262759"/>
              <a:gd name="connsiteY7" fmla="*/ 1818289 h 3899337"/>
              <a:gd name="connsiteX8" fmla="*/ 0 w 262759"/>
              <a:gd name="connsiteY8" fmla="*/ 2228193 h 3899337"/>
              <a:gd name="connsiteX9" fmla="*/ 0 w 262759"/>
              <a:gd name="connsiteY9" fmla="*/ 2617075 h 3899337"/>
              <a:gd name="connsiteX10" fmla="*/ 10510 w 262759"/>
              <a:gd name="connsiteY10" fmla="*/ 2711668 h 3899337"/>
              <a:gd name="connsiteX11" fmla="*/ 0 w 262759"/>
              <a:gd name="connsiteY11" fmla="*/ 2953406 h 3899337"/>
              <a:gd name="connsiteX12" fmla="*/ 21021 w 262759"/>
              <a:gd name="connsiteY12" fmla="*/ 3163613 h 3899337"/>
              <a:gd name="connsiteX13" fmla="*/ 31531 w 262759"/>
              <a:gd name="connsiteY13" fmla="*/ 3426372 h 3899337"/>
              <a:gd name="connsiteX14" fmla="*/ 105104 w 262759"/>
              <a:gd name="connsiteY14" fmla="*/ 3899337 h 3899337"/>
              <a:gd name="connsiteX15" fmla="*/ 262759 w 262759"/>
              <a:gd name="connsiteY15" fmla="*/ 3815255 h 3899337"/>
              <a:gd name="connsiteX16" fmla="*/ 262759 w 262759"/>
              <a:gd name="connsiteY16" fmla="*/ 3815255 h 3899337"/>
              <a:gd name="connsiteX17" fmla="*/ 262759 w 262759"/>
              <a:gd name="connsiteY17" fmla="*/ 3657600 h 3899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2759" h="3899337">
                <a:moveTo>
                  <a:pt x="231228" y="0"/>
                </a:moveTo>
                <a:lnTo>
                  <a:pt x="168166" y="283779"/>
                </a:lnTo>
                <a:lnTo>
                  <a:pt x="115614" y="472965"/>
                </a:lnTo>
                <a:lnTo>
                  <a:pt x="63062" y="777765"/>
                </a:lnTo>
                <a:lnTo>
                  <a:pt x="63062" y="987972"/>
                </a:lnTo>
                <a:lnTo>
                  <a:pt x="31531" y="1198179"/>
                </a:lnTo>
                <a:lnTo>
                  <a:pt x="21021" y="1566041"/>
                </a:lnTo>
                <a:lnTo>
                  <a:pt x="10510" y="1818289"/>
                </a:lnTo>
                <a:lnTo>
                  <a:pt x="0" y="2228193"/>
                </a:lnTo>
                <a:lnTo>
                  <a:pt x="0" y="2617075"/>
                </a:lnTo>
                <a:lnTo>
                  <a:pt x="10510" y="2711668"/>
                </a:lnTo>
                <a:lnTo>
                  <a:pt x="0" y="2953406"/>
                </a:lnTo>
                <a:lnTo>
                  <a:pt x="21021" y="3163613"/>
                </a:lnTo>
                <a:lnTo>
                  <a:pt x="31531" y="3426372"/>
                </a:lnTo>
                <a:lnTo>
                  <a:pt x="105104" y="3899337"/>
                </a:lnTo>
                <a:lnTo>
                  <a:pt x="262759" y="3815255"/>
                </a:lnTo>
                <a:lnTo>
                  <a:pt x="262759" y="3815255"/>
                </a:lnTo>
                <a:lnTo>
                  <a:pt x="262759" y="3657600"/>
                </a:lnTo>
              </a:path>
            </a:pathLst>
          </a:cu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942" tIns="10471" rIns="20942" bIns="10471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 rot="445354">
            <a:off x="6772210" y="7918080"/>
            <a:ext cx="207099" cy="351031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942" tIns="10471" rIns="20942" bIns="10471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 rot="20882385">
            <a:off x="5979820" y="4134080"/>
            <a:ext cx="207099" cy="712413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942" tIns="10471" rIns="20942" bIns="10471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3813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191559" y="-145826"/>
            <a:ext cx="7208501" cy="102643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942" tIns="10471" rIns="20942" bIns="10471"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-191559" y="-120832"/>
            <a:ext cx="7208501" cy="191622"/>
          </a:xfrm>
          <a:prstGeom prst="rect">
            <a:avLst/>
          </a:prstGeom>
          <a:solidFill>
            <a:srgbClr val="FFF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942" tIns="10471" rIns="20942" bIns="10471" rtlCol="0" anchor="ctr"/>
          <a:lstStyle/>
          <a:p>
            <a:pPr algn="ctr"/>
            <a:r>
              <a:rPr kumimoji="1" lang="ja-JP" altLang="en-US"/>
              <a:t>　</a:t>
            </a:r>
          </a:p>
        </p:txBody>
      </p:sp>
      <p:cxnSp>
        <p:nvCxnSpPr>
          <p:cNvPr id="5" name="直線コネクタ 4"/>
          <p:cNvCxnSpPr/>
          <p:nvPr/>
        </p:nvCxnSpPr>
        <p:spPr>
          <a:xfrm>
            <a:off x="-191559" y="120779"/>
            <a:ext cx="7208501" cy="0"/>
          </a:xfrm>
          <a:prstGeom prst="line">
            <a:avLst/>
          </a:prstGeom>
          <a:ln>
            <a:solidFill>
              <a:srgbClr val="FFF9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5271899" y="320739"/>
            <a:ext cx="1611697" cy="282757"/>
          </a:xfrm>
          <a:prstGeom prst="rect">
            <a:avLst/>
          </a:prstGeom>
          <a:noFill/>
        </p:spPr>
        <p:txBody>
          <a:bodyPr wrap="none" lIns="20942" tIns="10471" rIns="20942" bIns="10471" rtlCol="0">
            <a:spAutoFit/>
          </a:bodyPr>
          <a:lstStyle/>
          <a:p>
            <a:r>
              <a:rPr kumimoji="1" lang="en-US" altLang="ja-JP" dirty="0">
                <a:solidFill>
                  <a:srgbClr val="FFF8D1"/>
                </a:solidFill>
              </a:rPr>
              <a:t>Interior </a:t>
            </a:r>
            <a:r>
              <a:rPr lang="en-US" altLang="ja-JP" dirty="0">
                <a:solidFill>
                  <a:srgbClr val="FFF8D1"/>
                </a:solidFill>
              </a:rPr>
              <a:t>Itoh</a:t>
            </a:r>
            <a:r>
              <a:rPr kumimoji="1" lang="en-US" altLang="ja-JP" dirty="0">
                <a:solidFill>
                  <a:srgbClr val="FFF8D1"/>
                </a:solidFill>
              </a:rPr>
              <a:t> </a:t>
            </a:r>
            <a:r>
              <a:rPr lang="en-US" altLang="ja-JP" dirty="0">
                <a:solidFill>
                  <a:srgbClr val="FFF8D1"/>
                </a:solidFill>
              </a:rPr>
              <a:t>I</a:t>
            </a:r>
            <a:r>
              <a:rPr kumimoji="1" lang="en-US" altLang="ja-JP" dirty="0">
                <a:solidFill>
                  <a:srgbClr val="FFF8D1"/>
                </a:solidFill>
              </a:rPr>
              <a:t>nc.</a:t>
            </a:r>
            <a:endParaRPr kumimoji="1" lang="ja-JP" altLang="en-US" dirty="0">
              <a:solidFill>
                <a:srgbClr val="FFF8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89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1">
      <a:majorFont>
        <a:latin typeface="Constantia"/>
        <a:ea typeface="ＭＳ Ｐ明朝"/>
        <a:cs typeface=""/>
      </a:majorFont>
      <a:minorFont>
        <a:latin typeface="Constantia"/>
        <a:ea typeface="ＭＳ Ｐ明朝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2388</TotalTime>
  <Words>787</Words>
  <Application>Microsoft Office PowerPoint</Application>
  <PresentationFormat>A4 210 x 297 mm</PresentationFormat>
  <Paragraphs>111</Paragraphs>
  <Slides>6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5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9" baseType="lpstr">
      <vt:lpstr>ＭＳ ゴシック</vt:lpstr>
      <vt:lpstr>メイリオ</vt:lpstr>
      <vt:lpstr>Arial</vt:lpstr>
      <vt:lpstr>Calibri</vt:lpstr>
      <vt:lpstr>Century</vt:lpstr>
      <vt:lpstr>Constantia</vt:lpstr>
      <vt:lpstr>Franklin Gothic Medium</vt:lpstr>
      <vt:lpstr>Office ​​テーマ</vt:lpstr>
      <vt:lpstr>1_Office ​​テーマ</vt:lpstr>
      <vt:lpstr>3_Office ​​テーマ</vt:lpstr>
      <vt:lpstr>4_Office ​​テーマ</vt:lpstr>
      <vt:lpstr>5_Office ​​テーマ</vt:lpstr>
      <vt:lpstr>ワークシート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cybignet</dc:creator>
  <cp:lastModifiedBy>伊藤 勝則</cp:lastModifiedBy>
  <cp:revision>140</cp:revision>
  <dcterms:created xsi:type="dcterms:W3CDTF">2013-06-11T08:36:10Z</dcterms:created>
  <dcterms:modified xsi:type="dcterms:W3CDTF">2022-06-08T10:33:35Z</dcterms:modified>
</cp:coreProperties>
</file>